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77" r:id="rId2"/>
  </p:sldMasterIdLst>
  <p:notesMasterIdLst>
    <p:notesMasterId r:id="rId50"/>
  </p:notesMasterIdLst>
  <p:sldIdLst>
    <p:sldId id="2991" r:id="rId3"/>
    <p:sldId id="2405" r:id="rId4"/>
    <p:sldId id="2406" r:id="rId5"/>
    <p:sldId id="2407" r:id="rId6"/>
    <p:sldId id="2408" r:id="rId7"/>
    <p:sldId id="2409" r:id="rId8"/>
    <p:sldId id="2410" r:id="rId9"/>
    <p:sldId id="2411" r:id="rId10"/>
    <p:sldId id="2412" r:id="rId11"/>
    <p:sldId id="2413" r:id="rId12"/>
    <p:sldId id="2414" r:id="rId13"/>
    <p:sldId id="2415" r:id="rId14"/>
    <p:sldId id="2416" r:id="rId15"/>
    <p:sldId id="2417" r:id="rId16"/>
    <p:sldId id="2418" r:id="rId17"/>
    <p:sldId id="2419" r:id="rId18"/>
    <p:sldId id="2420" r:id="rId19"/>
    <p:sldId id="2960" r:id="rId20"/>
    <p:sldId id="2961" r:id="rId21"/>
    <p:sldId id="2962" r:id="rId22"/>
    <p:sldId id="2963" r:id="rId23"/>
    <p:sldId id="2964" r:id="rId24"/>
    <p:sldId id="2965" r:id="rId25"/>
    <p:sldId id="2966" r:id="rId26"/>
    <p:sldId id="2967" r:id="rId27"/>
    <p:sldId id="2968" r:id="rId28"/>
    <p:sldId id="2421" r:id="rId29"/>
    <p:sldId id="2422" r:id="rId30"/>
    <p:sldId id="2423" r:id="rId31"/>
    <p:sldId id="2424" r:id="rId32"/>
    <p:sldId id="2978" r:id="rId33"/>
    <p:sldId id="2969" r:id="rId34"/>
    <p:sldId id="2970" r:id="rId35"/>
    <p:sldId id="2971" r:id="rId36"/>
    <p:sldId id="2972" r:id="rId37"/>
    <p:sldId id="2973" r:id="rId38"/>
    <p:sldId id="2974" r:id="rId39"/>
    <p:sldId id="2975" r:id="rId40"/>
    <p:sldId id="2976" r:id="rId41"/>
    <p:sldId id="2977" r:id="rId42"/>
    <p:sldId id="2425" r:id="rId43"/>
    <p:sldId id="2426" r:id="rId44"/>
    <p:sldId id="2427" r:id="rId45"/>
    <p:sldId id="2428" r:id="rId46"/>
    <p:sldId id="2429" r:id="rId47"/>
    <p:sldId id="2430" r:id="rId48"/>
    <p:sldId id="2431" r:id="rId49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0" autoAdjust="0"/>
    <p:restoredTop sz="92041" autoAdjust="0"/>
  </p:normalViewPr>
  <p:slideViewPr>
    <p:cSldViewPr>
      <p:cViewPr varScale="1">
        <p:scale>
          <a:sx n="117" d="100"/>
          <a:sy n="117" d="100"/>
        </p:scale>
        <p:origin x="15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2:23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15505 11090 7840,'-11'-2'1194,"-1"-4"-847,8 4 0,-3-8-74,7 5 1,0 1-272,0-8 1,7 1-65,5-6 110,3 7 0,2-5 0,2 4-327,4-5 212,-4 7 0,8-5-21,-4 9 1,-4-7-36,4 6 1,-4 1 173,-1 5 0,-7 0-64,0 0 1,-1 7 15,1 5 1,3 3 57,-8 2 0,5 0 36,-5 1-34,7-1 1,-5 0-26,3 0 1,3-5 294,-9-1-293,9-7 0,-5 4 109,9-8 1,-1 0-69,0 0 0,0-2-27,0-4 0,6 2 33,0-7 0,2-1-114,-2-5 1,-2 6 29,8-1 1,-8 8 21,2-1 0,-4 3 62,-2 2 1,0 0-3,1 0 1,-1 2 63,0 3 1,0-1-83,0 8 1,3-1-62,2 6 1,-2-5 33,3-1 0,1-5-3,-1 5 0,8-7 3,-2 2 0,-3-4-9,3-2 1,0 6-143,5-1 0,1 1 86,-1-6 0,-5 0-127,-1 0 0,-1 0 96,2 0 1,1 0-120,-7 0 1,0 2 81,-5 4 1,1-3 78,4 9 1,-4-6-13,4 5 0,-2-7 88,2 2 0,3-4 9,9-2 0,-1 0-44,1 0 0,5 0 125,0 0 1,8-6-65,-2 0 0,1-7 9,-1 1 0,2-1-52,-8 1 0,6 3-9,-6 3 1,0 4-33,-5-4 0,-3 10-3,-3 2 1,2 9-35,-8 3 0,1-1 59,-1 6 0,-2-4-205,8-2 1,-2 4 99,2-4 0,9 2 47,-4-13 1,10 5 86,-4-5 1,14 0 160,-2-6 0,3-6-110,-3 0 1,1-7 102,5 2 0,1-5-288,4-1 1,2 0 104,-8 0 0,3-6-269,-3 0 1,-4 2 96,5 9 1,-12-1 30,-6 7 1,2 1 67,-2 5 0,-2 0 28,-9 0 0,3 1 21,-3 5 0,2-2 222,-3 8 0,11-9-21,-5 3 0,4 2-98,-3-3 0,1 1-86,4-6 1,2 0 59,4 0 1,4 0 0,-4 0 1,4 0-67,1 0 0,1 0-23,-1 0 0,-1 0 51,-4 0 1,4 0 8,-4 0 1,1 0 107,-1 0 0,4 0-59,-4 0 0,11 0-144,6 0 1,10 0 102,2 0 0,5 0-472,-6 0 1,9 0 277,-3 0 0,10-6 106,2 1 1,-1-3 89,-5 2 0,1 4 104,-1-3 1,9 3-107,-3 2 1,5 0 61,-11 0 0,1 0-74,4 0 0,-41 3 0,0 1 0,-1 2 1,-1 0 0,1-1 0,0-1 65,37 8 1,8-6-36,-46-1 1,1 1 0,3-1 0,1 0 61,-1 0 0,-1 1 0,2-1 0,0-2 84,38-3 0,1 5 204,-6 1 1,-2 8-361,-3-3 0,1-3 122,-8-3 0,9-3-367,-3-2 1,-4 0 159,-1 0 0,-10 0 17,-2 0 0,-4 0 0,3 0 0,-9 0 0,-3 0 0,-4 0 0</inkml:trace>
  <inkml:trace contextRef="#ctx0" brushRef="#br0" timeOffset="1">3373 12070 8019,'-27'-18'0,"4"7"0,10 1 1712,1 3-556,9 1-793,-5 6-274,8 0 0,2 6-137,4-1 1,3 7 146,8-6 0,-5 5-77,-1-5 0,3 5 179,9-5 0,-4 6-119,4-7 0,-4 3-132,-2-2 0,6-4 136,0 3 0,6 3-180,-7-2 1,7 5 150,-6-5 1,6 1-250,-6-1 0,7-4 14,-1 4 1,3-4 12,3-2 1,5 0 219,0 0 1,8-2-97,-2-4 0,-2-3 217,2-9 0,0 1-55,5 0 0,-1 2 72,-4 3 0,2-3 56,-8 3 1,2 5 101,-2 1 0,-6 4-178,1 2 0,-1 2-93,-5 4 1,-2 3-63,1 9 0,1-7-244,6 1 1,-1-3 42,0 3 0,3-5 146,3-7 0,4 0 135,7 0 0,1-2-111,0-3 1,5-5 384,0-7 1,1 0-35,-7-1 0,1 1 78,0 0 0,-6 7-199,-1 5 0,-6 3-103,1 2 1,-4 2-203,-1 3 1,5 5 78,0 7 0,2 0-67,-2 1 0,-2-3 7,8-4 1,-6 3 212,6-9 1,0 1-4,6-6 1,-6 0 263,0 0 0,-2-2-15,1-3 1,-2 3 163,-9-4 1,0 4-257,1 2 0,-7 0-33,1 0 1,-8 8-921,2 3 1,-4-1-255,-2 1 1,1 1-767,-1 5 1,0 0 1674,0 0 0,1 8 0,-1 2 0</inkml:trace>
  <inkml:trace contextRef="#ctx0" brushRef="#br0" timeOffset="2">18293 9370 7921,'-17'0'324,"-1"0"0,7 0 1204,-1 0 1,11-2 0,2-1 83,15-3 1,9-8-1215,9 3 1,14-10-236,3-2 0,11-8-183,-5 3 1,8 1-715,-2-2 573,4 1 0,0 1-643,-4 4 0,-4 4-200,-7 2 0,-8 2-159,-4 3 187,-11 4 1,-6 10 424,-12 4 0,-5 4-205,-12 7 1,-3 0 272,-9 0 0,-5 0 483,1 1 0,-9-1 0,2 0 0,-3 0 0,-3 0 0</inkml:trace>
  <inkml:trace contextRef="#ctx0" brushRef="#br0" timeOffset="3">18723 9181 7921,'-11'0'0,"-1"0"687,1-8 1,-7 7-208,1-5 1,6 4 1592,-1 2-1189,1 0 0,-5 2 124,5 4 0,-2 5-287,7 12 1,-7 6-289,1 11 0,4 6 12,3 11 0,-3 12-151,2 11 1,1 4-1100,5 2 0,0 0 235,0 0 0,7-10-350,5-7 1,3-2 74,2-10 1,-5-9-603,-1-14 1,1-3 127,5-14 0,-6 2 58,1-13 15,-8 0 1246,3-6 0,-7-16 0,0-3 0</inkml:trace>
  <inkml:trace contextRef="#ctx0" brushRef="#br0" timeOffset="4">18585 9903 7921,'-17'-17'0,"0"0"1029,0 0 0,7 5 1294,4 1 1298,-3 7-2524,7-11 0,2 7 315,11-3 0,12-5-820,6 5 0,4-6-245,1-6 0,8 2-1297,4-8 0,-2 6 670,2-6 1,4 7-1907,1-7 0,5 8 1039,-11-2 0,-2 6-1893,-3 5 3040,-4-3 0,-9 13 0,-2-6 0</inkml:trace>
  <inkml:trace contextRef="#ctx0" brushRef="#br0" timeOffset="5">19360 9112 7921,'-17'0'0,"-1"0"0,7 0 0,-1 0 0,-1 0 0,5 0 0,1 0 0,22-7 0,-4 3 0,12-8 5418,4 9-2600,0-13-2073,0 14-384,5-13 1,-7 13-312,4-3 0,1-3-463,-7 2 0,0-5 274,-6 5-903,1 0 225,-1 6 208,0 0 32,0-7 9,-7 5-95,5-6 283,-13 8 433,6 0-67,-8-8 745,0 6-591,-8-5 0,4 7 538,-7 0 1,5 0-329,-5 0 1,5 6 677,-6-1 0,9 9-163,-3-3 0,2 10-84,-2 2 1,4 8-352,-3-3 1,3 7-135,2 5 0,0 4-252,0 7 0,2 7 69,3-1 1,-1 6-518,8-6 0,-7 6 297,7-5 1,-6-3-1105,5-9 0,-5-4-24,5-8 1,-7 1-333,2-1 0,-4-7-315,-2-4 0,0-4 954,0-2 1,-2 0-278,-4 0 1205,-3 1 0,-9-1 0,1 0 0</inkml:trace>
  <inkml:trace contextRef="#ctx0" brushRef="#br0" timeOffset="6">19411 10075 7921,'-11'12'-684,"-1"-1"1,1-5 136,-6 5 3744,7-7 0,-3 6-829,7-5 1,2-3-227,10 4 0,0-4-1294,11-2 0,2 0-148,10 0 0,9-8-1044,-4-3 1,12-4 255,0-3 0,-2 1-2089,2 0 0,-2 0 1333,2 0 1,2-1-2114,-8 1 2957,0 0 0,2-8 0,2-2 0</inkml:trace>
  <inkml:trace contextRef="#ctx0" brushRef="#br0" timeOffset="7">20117 8940 7921,'-2'-9'853,"-2"1"1587,-2 1 1,3 3-1352,8-8 0,5 3-528,7-3 0,8-3-843,4 4 1,5-5 230,6-1 0,-2 6-270,8-1 1,-5 3 290,4-3 1,-8-1-1110,-3 7 1,-1-5 156,-10 5 0,0 0-1875,-6 6 1422,-8 0 921,-1 0 0,-10 2 514,-4 4 0,-3-4 0,-16 5 0,-2-7 0</inkml:trace>
  <inkml:trace contextRef="#ctx0" brushRef="#br0" timeOffset="8">20289 8803 7921,'-17'17'259,"0"-2"64,-1-3 1,7 1 1973,-1-7-1637,1 7 0,-6-3 1122,0 7 0,7 0-881,4 0 1,4 8 130,2 4 0,0 5-345,0 6 1,0 6-53,0 12 0,0-3-540,0 8 1,8 0 57,3 6 0,-1-2-960,2-4 0,-3 2 591,3-8 1,3-2-1472,-4-9 1,-1-4 666,1-7 0,-5-9-1971,6-3 2106,-9 4 1,5-14-470,-8 5-543,0-13 1561,0 3 0,-8-16 0,-1-1 0</inkml:trace>
  <inkml:trace contextRef="#ctx0" brushRef="#br0" timeOffset="9">20151 9542 7921,'0'-17'0,"-2"0"3166,-3 0-1010,3-1 2501,-6 1-2980,8 0 1,2 2 211,4 3 0,9 3-1145,8 3 0,8 2-338,-3-7 1,5 5-559,1-5 1,6 5 212,1-6 1,12 7-2039,-1-7 0,3 6 1238,-3-5 1,-1 7-5780,1-2 6518,-8-3 0,6 7 0,-6-6 0</inkml:trace>
  <inkml:trace contextRef="#ctx0" brushRef="#br0" timeOffset="10">21046 8975 7921,'10'0'3360,"-3"0"-1147,-7 0-1249,0 0 1,0 9 97,0 9 1,-7 6 945,-5 11 1,3 9-1032,-3 7 0,3 9 706,-3 8 1,-1 9-1028,7 3 1,0-4-775,6-1 1,8-14 147,3-9 1,12-10-65,6-14 1,4-5 24,1-11 1,0-5 12,1-7 0,-1-15-161,1-8 0,-1-7-689,1-5 1,1-9-491,4-7 1,-4-3 595,5-9 0,-5 0-354,-2-6 0,-5 0 528,0 1 0,-10-9-478,-2-3 1,-7 2 467,-10-2 0,-16 9 170,-7 2 0,-15 12 822,-8 17 0,-11 15-379,-6 19 0,-4 6 1154,-2 6 0,0 3-729,0 9 1,10 6 4,7 5 1,5 2 70,12-3 0,1 3-4382,17-8 3844,-5 0 0,21-8 0,-5-4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2:23.679"/>
    </inkml:context>
    <inkml:brush xml:id="br0">
      <inkml:brushProperty name="height" value="0.053" units="cm"/>
      <inkml:brushProperty name="color" value="#FF0000"/>
    </inkml:brush>
  </inkml:definitions>
  <inkml:trace contextRef="#ctx0" brushRef="#br0">7013 5529 26061,'-9'0'-1512,"-1"-2"-487,5-4 105,3-3 1,2-1 1767,11 4 0,6-1 977,6 1 1,4 0-380,8 6 1,5-2-207,0-3 1,14 3-221,-3-4 0,13 2 10,-1-2 0,4 5-112,2-5 1126,-8 4 0,-2 2-830,-7 0-403,-8 8 0,-2-7 0,-7 7 0</inkml:trace>
  <inkml:trace contextRef="#ctx0" brushRef="#br0" timeOffset="1">7685 5202 26271,'0'-18'-8819,"2"1"7337,4 0 0,-2 7 1915,7 5 0,1 3 440,5 2 0,2 2-479,4 3 0,2-1 170,4 8-574,3-1 1,-5 1-335,8-1 0,-7 1 927,1 5 0,-2 0-310,2 0 0,-4 6-906,-8 0 0,0 0-267,0-5 1,-5-1-81,-1 0 0,-7 0-232,2 0 0,-4-5 332,-2-1 1,-8-5 945,-3 6 0,-7-7 413,-5 7 0,0-8 126,-11 1 1,-1 3 1348,-16-2-1436,3 7 1,-19-3 0,6 7 0</inkml:trace>
  <inkml:trace contextRef="#ctx0" brushRef="#br0" timeOffset="2">20730 6907 22246,'10'-12'-3939,"-3"3"2650,1 1 1,2-3 1036,7 5 1,0 0 528,0 6 159,8 0 1,2 0-85,7 0 1,1 0-66,-1 0 1,7 0-190,-1 0 0,6 6 377,-6 0 1,10 1-41,1-1 1,1-4-181,6 4 1,1 1-135,-2-1 0,8 2-164,-1-2 1,3-5-125,2 5 1,0 2 87,-1-2 0,1-1 56,0-5 1,0 0 79,0 0 0,-6 0-91,1 0 1,-9 0 64,2 0 1,-5-2-146,-6-3 1,-4 1 115,-7-8-2,-1 9 0,-5-11 0,0 8 0,-1 1 0</inkml:trace>
  <inkml:trace contextRef="#ctx0" brushRef="#br0" timeOffset="3">22505 6476 29113,'-2'-9'-9831,"-2"1"5231,-1 0 4779,-9-1-101,5-8 1,-9 1 372,1 5 0,0-4-184,0 3 0,-1 2-49,1-1 1,-8 5-349,-3-5 1,1 5 1095,-2-5 1,-5 1-121,-7-1 1,-5-3-138,6 8 0,-8-1 47,2 1 1,-3 4-137,-3-4 0,-6 4 41,1 2 0,-2 0-202,1 0 1,3 6-202,-8 0 0,1 7-206,-1-1 0,6 3-122,11 2 1,4 6-341,7 0 0,-5 0-19,0-6 1,5 6-282,6 0 0,3 2 11,-3-2 1,-4-4 88,5 4 0,1 2 25,-2-2 0,6 2-15,-6-2 0,3 4-6,-3 7 0,4-5 120,8 0 0,2-6-145,3 5 1,-1-5 35,7 6 0,0-14-10,6 3 0,8-5 299,3 4 1,5 0 435,1 1 1,10-7 330,7 1 1,4-7 401,14 7 0,-2-8 2035,13 1 1,0-3-1934,6-2 1,6 0-89,0 0 1,11 0 257,-6 0 0,10-2-825,-4-3 1,0 1-57,6-8 1,-42 9-1,0 1-303,-1-4 1,0 0-1,0 4 1,-1 0-179,38-3 1,0-5-82,1-2 0,-9 3-35,-3-3 0,-18-5 4,-5-6 1,-12-7-66,0 1 0,-11-4-27,-6-1 0,-11-6-143,-7 0 0,-3-3-389,-2 3 0,-17 4-118,-12-4 0,-13-1 520,-15 7 0,-8-4-2511,-16 9 3072,1-3 0,32 16 0,0 1 0,-44-12 0,44 15 0,-2 1 0,0 0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2:23.68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5345 16720 7847,'0'-6'-230,"0"-4"1,0 2-1,0-2 1,0-2 1261,0 1 0,0 3 5,0 1-508,0-1 0,0-3 420,0-1-312,-5 1 0,-1 1-174,-6 2 1,3 3-176,-2 5 1,2 0 268,-6 0 1,-3 5-86,-1 3 1,-4 7 25,-4 4 1,2 4-59,-5 4 1,-1 3 21,-3 8 0,0 4-216,-1 7 0,2 2 132,3 2 0,-1 3 186,9-2 0,1-4-170,10 0 1,6-8-347,5-4 1,5-9-97,6-6 0,6-5-76,2-7 0,7-3-1010,5-1 1,2-4 592,1 1 1,6-4-1409,1-4 1,0-4 958,1-7 1,-2 1-1174,2-5 0,2 0 375,-6-4 1788,-11 5 0,1-3 0,-10 4 0,-1 3 0,-1 4 0</inkml:trace>
  <inkml:trace contextRef="#ctx0" brushRef="#br0" timeOffset="1">5779 16857 9260,'-6'0'1274,"-1"0"-175,3 0 797,3 0-1087,-4 5 1,5 2-285,0 4 0,0 2-64,0 2 0,0 4-256,0 8 0,0 3-151,0 8 1,0 3-228,0 4 1,0 2-388,0 3 1,0-3-1186,0 2 1,0-3 799,0-4 0,0-3-1621,0-4 2515,0-6 0,0 9 0,0-3 0</inkml:trace>
  <inkml:trace contextRef="#ctx0" brushRef="#br0" timeOffset="2">9788 16606 7876,'0'-28'0,"-5"4"0,2-4 308,-5 5 0,1 5 462,-5 3 0,0 2-227,-3 2 0,1 1-154,-5 2 0,-1 3 303,-2 5 0,-2 3-119,-3 4 1,1 6 56,-4 10 1,-4 6-287,-4 5 0,3 7-35,5 8 1,1 5 24,14-24 1,-1 1 0,1-2 0,0 0-72,3 2 1,1-1-1,-8 23-346,11-3 1,3-6 185,5-6 0,7-1-968,4-10 1,11-7 593,8-9 1,3 0-1316,1-8 0,10 1 158,1-4 0,3-1-85,-2-3 1,4-6 1512,-1-5 0,1-6 0,-5 2 0,1-2 0,0-2 0</inkml:trace>
  <inkml:trace contextRef="#ctx0" brushRef="#br0" timeOffset="3">9925 16869 8003,'6'-5'5787,"-1"3"-5428,-5-8 0,0 8 1002,0-6 1133,-5 5-2021,4-2 1,1 5-263,7 0 0,4 0-618,0 0 0,5 0 323,4 0 0,-3 0-581,2 0 0,0 0 433,4 0 1,-4 5-672,0 3 0,-5-2 229,1 2 1,-3 0 163,-5 3 0,-1 0 250,-6 1 0,0 3 272,0 0 1,-6 6 189,-1-2 1,-5 2-181,-3 2 1,3 4 427,-4-1 0,1 0-227,4-7 0,-3 2 466,6-2 1,3-2-127,1-2 0,3-2 31,1-2 1,1-1-181,3-2 1,2 1-7,6-5 1,4 0-287,3-4 0,3-6 66,1-1 0,0-3-748,-1-2 0,5 1 367,0-1 0,1 1-1988,-2 0 1,-2-1 195,3 1 1985,-3-1 0,-6 1 0,-2-1 0</inkml:trace>
  <inkml:trace contextRef="#ctx0" brushRef="#br0" timeOffset="4">13728 16549 7919,'-5'-12'0,"-2"6"1513,-4 2 1,0 3-833,-1 1 0,5 6-1314,-1 6 1,4 4 889,-3 7 1,3 1 1252,-4 3 1,2 6-958,-2 5 0,-2 6-142,2 2 0,2 5-660,-2 6 1,6-1 139,-2-3 0,3 2-82,1-6 0,0-3 122,0-4 0,0-7-173,0-1 0,4-6-182,-1-9 1,1-2-377,-4-6 1,2-4-1002,1-4 1243,-1-1 1,3-4 35,-5-1 1,-4-9 73,0-7 0,-4-4-649,5-3 1097,-6-3 0,2-6 0,-4 1 0</inkml:trace>
  <inkml:trace contextRef="#ctx0" brushRef="#br0" timeOffset="5">13477 16640 7919,'0'-18'1298,"0"-3"0,1 8-562,3-2 1,2 6 115,5 1 1,6 6 2,2-2 0,3 3 259,0 1 0,1 0-594,0 0 1,5 4-23,2-1 0,0 6-347,0-1 0,-5 2 67,2 2 1,-3-1-283,-1 0 1,-4 1 117,0-1 1,-9 2-354,2 2 0,-8-1-121,-1 5 0,-6 1-465,-5 7 0,-3-2-246,-5 6 0,-3-6 491,-7 2 1,1 1 28,-1-2 0,2 1 198,1-4 0,0-5 413,0-3 0,0-2 0,1-2 0</inkml:trace>
  <inkml:trace contextRef="#ctx0" brushRef="#br0" timeOffset="6">14150 17120 7864,'0'-12'0,"-3"1"0,-1 0 0,-4 3 3350,4 0-1059,-4 6 886,1-3-2512,1 5 0,-3 5-442,5 2 1,0 9-194,4 3 0,-1 7 148,-3 5 1,3 2-1037,-3 1 1,3 4 602,1 0 0,0 5 255,0-1 0,-5 3 0,-1 0 0</inkml:trace>
  <inkml:trace contextRef="#ctx0" brushRef="#br0" timeOffset="7">21209 4043 7870,'5'-11'-534,"-4"-5"-67,3 1 0,-8 0 1331,-4 3 1,-2 5-199,-1-1 0,-6 6 94,-2-2 0,-2 3-219,-2 1 0,0 6 258,0 5 1,-1 3-200,-3 9 1,2-1 249,-6 8 0,6 2-247,-2 6 1,3 1-48,1 3 1,2 3-246,2-3 1,6-3-127,6-1 0,4-4-406,-1-3 0,8-3 270,4-6 1,6-4-914,1-3 1,6-3 475,2-5 1,1 2-733,7-5 1,-5 0 559,5-4 1,-2-1-136,2-3 1,2 1 338,-3-4 1,-1-5 489,2-3 0,-6 0 0,3-2 0,-5 0 0</inkml:trace>
  <inkml:trace contextRef="#ctx0" brushRef="#br0" timeOffset="8">21391 4271 6268,'-6'-6'3287,"-4"1"-2414,9 5 1,-5 1-343,6 3 0,-1 0 489,-3 7 0,3-2-359,-3 6 0,3 3-87,1 1 1,0 4-287,0 4 0,0-2-75,0 6 1,-4-5-457,0 5 1,1-2 234,3 1 0,0 2-317,0-5 0,0-5-310,0-2 0,0-7-792,0 3 1,0-4-664,0 0-294,5-6 2384,1-1 0,11-5 0,0 0 0</inkml:trace>
  <inkml:trace contextRef="#ctx0" brushRef="#br0" timeOffset="9">21768 4363 8004,'-7'0'0,"-1"0"727,0 0-13,2 0-93,1 0 0,6 0-204,3 0 0,4 0 20,7 0 0,-1-4-224,5 0 1,-4-1-188,4 1 0,0 3 103,4-3 0,4 2-117,-1-2 1,1 3-548,-4-3 1,3 3 346,1 1 1,0-4-599,-4 0 1,2 0 317,-2 4 0,2 0-278,-6 0 1,-2 0 243,-2 0 0,-2 0 502,-2 0 0,0 0 0,1 0 0</inkml:trace>
  <inkml:trace contextRef="#ctx0" brushRef="#br0" timeOffset="10">22134 4134 8004,'-7'-6'419,"-2"0"-168,6 2 1344,-1 3-542,4-4 230,0 5-826,5 0 0,1 0-50,6 0 0,3 3-294,0 1 0,5 4-143,-1-4 1,3 3-219,1-3 0,-4 4 260,0-5 0,0 6-146,4-1 0,0 1 26,-1-2 0,1 4-217,0-4 1,-4 7 99,0 1 1,-1 1-8,1-5 0,-4 0 195,-7 1 0,1-1 99,-5 1 0,-1-1 84,-3 1 1,-1-2-46,-3-3 1,-3 3-323,-9-2 0,-1 2 82,-6 2 0,-5 0-144,-3 4 1,-2-4-379,-1 3 1,-9 3-1326,-3 1 1660,-2 3 1,-3 1 0,-1 0 0</inkml:trace>
  <inkml:trace contextRef="#ctx0" brushRef="#br0" timeOffset="11">22945 3952 7969,'0'-12'0,"-2"5"0,-2-1 1300,3 0-835,-4 2 0,4 1 133,-3 5 0,3 1-138,-3 3 0,1 7-179,0 8 1,1 8-107,-1 4 1,-3 2-142,3 1 0,-1 4-9,4 0 0,0 5 154,0-1 1,0 1-502,0-1 0,0 1 20,0-5 1,1 0-141,3-3 1,-2-10 98,6-2 0,-2-8-43,2 0 1,1-6-399,-5-1 428,5-6 1,-8 2 29,3-8 1,1-2 103,-1-5 1,-1-2-81,-3-2 0,0-2 2,0-2 1,-5-6 53,-2 2 0,0-8 246,0 1 0,-1-3 0,-3-1 0,1-2 0,2-2 0,-2 4 0,2 0 0,-2 1 170,-1 6 0,-1 4-138,1 4 1,-1 5 234,1-1 1,5 2 207,2 2 1,2 3 450,2 0 1,0 5-324,0-5 1,6 2-24,1-2 1,8-2-179,4 2 0,3-2-28,1-1 1,1 1-345,3 2 0,-2-2 83,5 2 1,0 3-187,0 1 0,2 3 132,-6 1 1,1 1-75,-4 3 0,-1 3-86,-3 4 1,-4 2-108,-8 2 0,-2-1 38,-5 5 1,-1-1 102,-3 1 1,-3 2-410,-8-2 0,-4 3 197,-8 1 1,3-4-564,-3 0 1,-1-5 335,2 1 1,-5-6 505,4-2 0,-4 1 0,2 3 0</inkml:trace>
  <inkml:trace contextRef="#ctx0" brushRef="#br0" timeOffset="12">23287 4306 6172,'12'-12'0</inkml:trace>
  <inkml:trace contextRef="#ctx0" brushRef="#br0" timeOffset="13">23287 4294 8822,'0'-6'3424,"0"1"-182,0 5-2971,-5 0 0,4 5-160,-3 3 0,3 2-150,1 1 0,-2 2-768,-1 2 0,1 3 597,-1 5 1,1 5-2934,2 2 3143,0 3 0,-5 1 0,-1 1 0</inkml:trace>
  <inkml:trace contextRef="#ctx0" brushRef="#br0" timeOffset="14">23538 4283 8119,'-11'-5'0,"0"2"1137,-1-4 1631,6 4-1706,1-2 0,6 4-468,3-3 1,2 3-382,6-3 1,4-1-27,3 1 0,0-1-134,4 1 0,-1-1 185,8-3 1,-3 2-767,3 2 1,1 2 122,3-6 1,0 6-175,0-2 0,1 2-99,-1 2 0,-4 0-421,1 0 0,-6 0 351,2 0 1,-7 0 157,-1 0 0,-4 0-542,4 0 1132,-10 0 0,12 0 0,-9 0 0</inkml:trace>
  <inkml:trace contextRef="#ctx0" brushRef="#br0" timeOffset="15">24018 3986 8157,'-13'-1'0,"-2"-3"0,8 3 0,-9-5 0,15 1 0,1 4 0,10-4 0,5 5 0,2 1 0,-2 3 0,3-1 0,5 4 0,0 0 0,-1 0 0,1 3 0,0-2 0,4 2 0,-1 2 0,0-1 0,-7 0 0,2 1 2877,-2-1 1,2 1-2398,-2-1-441,-3 1 0,-9-1 71,-4 0-34,-1 1 0,-2 3-207,0 0 0,-9 4-131,-3-4 0,-8 2-264,-3-2 0,-1 2 526,-6 2 0,-6 2 0,-4-3 0</inkml:trace>
  <inkml:trace contextRef="#ctx0" brushRef="#br0" timeOffset="16">24943 3906 8002,'-5'-23'851,"4"5"-442,-9 2 0,7 2 11,-4 2 0,-1 0-14,-4 8 1,1 0 5,0 4 621,-11 0-399,3 5 733,-9 2-823,0 9 0,-2 3 260,-8 8 407,2 2-964,-3 5 1,3 6 469,-2 1-1435,8 4 892,-8 6 1,15-8 175,0 2-963,10-1 538,8-4 0,6-4-1003,3-6 928,8-4 0,5 0-380,6-7 1,1-2-910,3-6 0,2-1 151,6-2 0,3-3 545,0-5 0,0-1-311,-4-3 1,4-2 1053,0-6 0,-1 2 0,-4 0 0,-1-2 0,-1-4 0,0-4 0</inkml:trace>
  <inkml:trace contextRef="#ctx0" brushRef="#br0" timeOffset="17">24977 4317 8177,'-11'0'0,"0"-4"1715,-1 0 2418,1 1-3000,-1 3 1,7-4-545,5 0 1,2 0-254,5 4 1,1 0-93,3 0 1,2-4-296,2 1 0,-1-1-341,5 4 1,-4 0-463,4 0 1,-3 0 343,3 0 1,-5 4-540,1-1 1,-4 6 396,-3-1 1,1 2 179,-5 2 0,-1 4 510,-3 3 0,-1-1-104,-3 1 1,-1 0 23,-2 4 1,-4-4 214,4 0 1,-3-1 297,-2 1 1,2-3-94,2-4 1,-2-1 730,3 0-157,2 1-606,-6-1 1,10-3 148,-3-1-48,3-4-457,1 2 1,1-5-76,3 0-38,3 0 0,4 0-140,0 0 0,-3 0-967,0 0-1214,-1-5 899,5 4 613,-1-4 1,-1 6 931,-2 3 0,7 2 0,-2 5 0</inkml:trace>
  <inkml:trace contextRef="#ctx0" brushRef="#br0" timeOffset="18">24943 4386 8040,'-6'0'-1441,"-1"0"1722,4 0 1880,1 0-1063,-8 0-46,9 0-430,-4 0-132,5-5-366,0 3 0,1-7 121,3 6 0,2-5-192,6 4 0,0-1-69,4 1 0,-2 3-76,5-3 0,-4-1-6,4 1 0,0-3-112,4 3 0,-4 0 146,0 4 1,-4 0 82,4 0 1,-5 0 62,1 0 0,-6 1-52,-1 3 1,-4-1-26,3 4-11,-4 1 0,2 3-104,-5 1 0,-5-1-43,-3 1 1,-2-1-40,-1 0 1,-2 5 32,-2-1 1,1 4-74,-5-4 1,1 5 309,-1 0 0,-1-3-59,4 2 0,-3-3 341,4 3 0,-4-4-77,4 4 1,3-6 59,5-2 0,4 0 212,-1-3-157,3-3 0,2 0-229,3-5 1,4 0 45,7 0 1,-1 0-242,5 0 0,0-4 141,4 1 0,4-5-242,-1 4 1,2-5-91,-1 2 0,-3-2-173,3 1 1,0-2 37,0 2 0,-4-1-111,-4 2 0,-5-2 463,1 5 0,3-5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2:23.708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21848 5630 7935,'-11'-5'0,"-1"3"371,1-6 138,-1 1-14,6 0 30,1-3-61,5 9 0,3-8-84,4 5 0,2 0 41,10 4 1,0-3-118,4-1 1,6 0-284,5 4 0,2-1-91,6-3 0,1 3-230,6-3 1,5 1 61,7-1 1,-4 3 138,0-3 1,-3-1-597,-8 2 0,1-1 270,-9 4 0,-1-4-330,-7 0 1,-3 0-65,-8 4 819,3 0 0,-10-5 0,5-1 0</inkml:trace>
  <inkml:trace contextRef="#ctx0" brushRef="#br0" timeOffset="1">22613 5265 8089,'-11'-5'0,"-1"4"1769,1-3-1390,5 3 1,3 1-183,11 0 0,6 1 82,12 3 1,4-3 294,4 3 0,4-3-265,0-1 0,4 4-106,-4 0 0,5 5-354,-1-2 0,-3 3 107,-1 2 1,0 0-60,-3 4 0,0 0 59,-8 3 1,-6 3 42,-5-3 0,-9 4-27,-3 3 0,-3-2-10,-1 3 1,-10-3-154,-5-1 0,-5 4-201,-3-1 1,-5 1-45,-3-4 1,-5 0-260,-2-1 1,0 0-328,3-3 1,-2 1 1021,3-4 0,-3-1 0,8-4 0</inkml:trace>
  <inkml:trace contextRef="#ctx0" brushRef="#br0" timeOffset="2">23915 5311 8069,'-5'-23'0,"3"1"0,-6 3 115,6-2 0,-10 9 317,1 1 1,-2-1-11,-6 5 1,-1 2-127,-7 1 1,0 4 477,-7 4 1,1 7-53,-9 8 0,2 4 151,-2 4 1,-3 7-551,3 8 1,2 3-7,18-20 0,2 0 0,-13 27-113,15-24 0,2 1 1,-10 27 57,3-3 1,7 2-595,8-6 1,10-8 282,9-7 0,7-8-963,8-4 1,5-1 73,7-10 1,-1 2-358,5-9 0,0-2 417,3-6 0,3-2 38,-2-5 0,6-5-1357,-6 1 2197,2-10 0,-2 6 0,-1-8 0,-1 0 0,-6-3 0,-5-6 0</inkml:trace>
  <inkml:trace contextRef="#ctx0" brushRef="#br0" timeOffset="3">24075 5619 8653,'-11'0'2951,"4"5"-2429,4 3 1,1-2 522,2 2 1,0 3-489,0 4 1,4 2-291,0-2 1,1 7-429,-1 4 0,-3 6-559,3-2 0,-3 5 720,-1 3 0,-5 2 0,-1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2:23.712"/>
    </inkml:context>
    <inkml:brush xml:id="br0">
      <inkml:brushProperty name="height" value="0.053" units="cm"/>
      <inkml:brushProperty name="color" value="#FF0000"/>
    </inkml:brush>
  </inkml:definitions>
  <inkml:trace contextRef="#ctx0" brushRef="#br0">23091 4961 6578,'-10'0'1166,"-3"-2"52,7-4-921,0 4-114,6-6-409,0 1 1,8 3-245,4-8 0,3 9 470,2-3 0,0-4 0,1 1 0</inkml:trace>
  <inkml:trace contextRef="#ctx0" brushRef="#br0" timeOffset="1">24831 4943 7823,'-17'0'219,"6"0"1,-1 0 0,-1 0 422,-3 0-1487,-1 0 597,0 8 1,5 0 33,1 3 547,7 4-153,-4-5-18,8 7-69,0-7 167,0 5-195,0-13 1,2 6 59,4-8 0,-2 0-74,7 0 0,-5 0-27,6 0 1,-7-2 27,7-4 0,-6 4 41,5-4-28,1-3 1,3 5-8,-4-7 1,-1 7 5,-4-2 1,-4 2 41,3-2 248,5 4-173,-8-5 4,6 7-118,-1-8-6,-5 6-1,6-5-10,-8 7 0,6-2-172,-1-4 115,1 4 0,-6-8-133,0 5 0,2 1 163,4-8-23,-4 9 0,13-13 0,-5 7 0</inkml:trace>
  <inkml:trace contextRef="#ctx0" brushRef="#br0" timeOffset="2">23746 6390 7938,'-18'0'-90,"1"0"0,0 0-69,0 0 0,5 0 121,1 0 311,7 0 3,-4 0-64,8 0-67,0 0-110,0 8-35,8-6 0,2 5 0,7-7 0</inkml:trace>
  <inkml:trace contextRef="#ctx0" brushRef="#br0" timeOffset="3">6565 3824 7966,'-17'0'-154,"0"0"61,0 0 1,5 0-140,1 0 1,5 0-30,-6 0-183,9 0 302,-5 0 1,6 0 153,-4 0-199,4 0 181,-5 0 1,9 0 5,3 0 0,5-8 0,7-1 0</inkml:trace>
  <inkml:trace contextRef="#ctx0" brushRef="#br0" timeOffset="4">6565 3807 7980,'-11'0'-100,"-1"0"1,-1 0-449,-2 0 0,3 0 398,1 0 1,5 1 124,-6 5 1,3-2-7,-3 8 0,-1-7 31,7 7 1,-1-7 2,1 7 4,4-8-16,-6 3-15,8 1 1,0-6-166,0 6 174,0-8 0,6-2-254,0-4 269,7 4 0,-3-21 0,7 4 0</inkml:trace>
  <inkml:trace contextRef="#ctx0" brushRef="#br0" timeOffset="5">4653 18051 16601,'0'-17'-3004,"0"0"2859,0-1 1,7 9 1051,5 3 0,5 4-499,6 2 1,6 0-128,11 0 1,4 0 156,8 0 1,7 2-191,4 4 0,6-4-382,6 3 0,3-3 448,8-2 0,-5 0-190,-1 0 0,-5-5-354,5-1 1,-3-8 214,-2 3 0,-8-4-113,-16-3 1,-1 7 6,-4-1 1,-6 7-188,-11-7-4,-12 8 10,-9-3 1,-18 9 115,-7 3 0,-10 5 66,-13 7 0,0-5 65,-12-1 1,4 1-133,-9 5 0,-2 0 190,1 0 1,-5-5-102,5-1 0,-5-5 136,6 6 1,-6-9 19,5 3 0,-1-4-79,1-2 1,7 0 77,-1 0 0,8-2 305,10-4 0,7 3 579,4-9-813,11 1 0,7-7 89,10 1 1,12 0 214,12 0 1,11-1-368,6 1 1,12 0 47,5 0 0,4 0-124,2-1 1,4 3 4,-4 4 0,3-3 109,-8 8 0,1-5-217,-2 5 1,0 0 59,-11 6 1,-6 8-611,-18 4 0,-10 3-17,-13 2 0,-3 0 134,-2 1 1,-7-1 352,-5 0 1,-13-2 222,-9-3 1,-3 1-111,-9-7 0,0 5 4,-5-5 0,-7 0 42,1-6 1,-1-2 102,7-4 0,5-3 286,0-9 0,8 1-188,-3 0 1,13 0 1,5 0-671,4-1 265,9 1 0,12 8 179,15 3 0,8 4-293,9 2 0,9 8-69,3 3 1,-2 6 130,2 6 1,-6-4-819,6 4 1097,-8 4 0,12 8 1,-6 9-1</inkml:trace>
  <inkml:trace contextRef="#ctx0" brushRef="#br0" timeOffset="6">9908 17948 13293,'-7'-44'-1440,"-5"-4"398,-3-2 0,5 2 277,5 14 454,3 15 0,9 5 262,5 20 1,3 19 0,2 11 0</inkml:trace>
  <inkml:trace contextRef="#ctx0" brushRef="#br0" timeOffset="7">13837 18103 12038,'-9'-10'-1029,"1"2"1,8 8 0,0 0 0</inkml:trace>
  <inkml:trace contextRef="#ctx0" brushRef="#br0" timeOffset="8">13872 18120 10820,'-10'0'-153,"-5"-8"1,5-1-1</inkml:trace>
  <inkml:trace contextRef="#ctx0" brushRef="#br0" timeOffset="9">4635 5925 26973,'10'-27'-2374,"0"4"1,-5 10-1,5 1 1020,-1-1 0,7 4 1679,-5-3 1,-1 6 670,1-5-478,1 7 0,5-9-152,0 7 1,-5-6-11,-1 7 1,1-1 29,5 6 0,-6-6 427,1 0 0,-1 1-135,7 5 0,-1 0-437,0 0 0,8 0-155,4 0 0,3 0 91,3 0 1,9 0-111,7 0 1,3 0 80,9 0 0,8 0-396,10 0 0,5 0 207,6 0 1,-4 0-156,4 0 0,-10 0 175,-2 0 1,-13 0 17,2 0 1,-11 2-290,-1 3 0,-11 5-255,-6 7 1,2 2-350,-1 4 0,-9-2 896,-9 8 0,0-4 0,-2 2 0,0-4 0,2 0 0</inkml:trace>
  <inkml:trace contextRef="#ctx0" brushRef="#br0" timeOffset="10">12752 6476 26997,'11'-17'-3719,"1"0"0,-7 2 3112,7 3 0,-6-1 479,5 7 1,1-2 741,5 3 1,2 3-23,4-4 1,-2 4-309,8 2 1,-2 0-121,1 0 1,5 0-161,-4 0 1,9 0 532,2 0 1,2 0-40,-2 0 1,-3 0-120,3 0 1,2 0-399,-2 0 1,12-6-48,-6 0 0,8 1 75,-8 5 0,-2 0-14,2 0 0,-1 5-122,7 1 1,-6 8-137,0-3 0,0-1 41,6 1 1,-3 1-116,-3 5 1,4-6 101,-4 1 0,4-6-119,2 5 1,-1-5 45,1 5 1,0-7-33,-1 2 338,-7 3 1,14-7 0,-4 6 0</inkml:trace>
  <inkml:trace contextRef="#ctx0" brushRef="#br0" timeOffset="11">11718 9577 21450,'11'0'-2720,"1"0"2538,-8 0 182,11 0 0,-13 0 0,13 0 0,-5 0 0</inkml:trace>
  <inkml:trace contextRef="#ctx0" brushRef="#br0" timeOffset="12">12769 11936 9659,'11'-11'-432,"1"-1"1,-1-12 0,9 6-1,3-1 892,5 0 0,5 4 1,3 1-658,4 3 1,12-1 222,11-5 0,12 0-90,5 0 0,7-1-464,4 1 0,3 0 571,-45 8 1,0 1 0,3 2 0,1 2-90,-4 1 1,0 0-1,48 2-64,-10 1 0,-11 3-143,-7 9 1,-2 7 252,-9 15 0,3 5 0,-9 3 0,-8 4 0,-6 0 0</inkml:trace>
  <inkml:trace contextRef="#ctx0" brushRef="#br0" timeOffset="13">3067 8009 8086,'-11'0'241,"-1"0"0,7 2-416,-7 4 0,6-4 31,-5 4 1,5-3 95,-5 3 1,5-4 0,-4 6 591,3-1-275,-7-5 15,12 14 0,-11-13-100,7 9 1,-1-6 114,1 5 246,4-7 168,-6 11-331,8-13-42,8 6 0,1-8 101,9 0 1,5 0-140,0 0 1,9-8 7,3-3 0,1 1-46,10-1 1,0 5 42,6-6 1,-1 9-73,1-3 0,2-2-32,3 2 1,4-1 31,8 1 0,-6 4-204,1-4 1,-1 3-20,6-3 0,0 2-123,0-7 1,-8 5 10,-4-6 0,-5 8-218,-6-1 0,2-3-466,-8 2 1,0-5 383,-5 5 0,-7-2-904,1 3 0,-6-3 569,6-3 0,-10-5 735,-2 5 0,0-12 0,-7-4 0</inkml:trace>
  <inkml:trace contextRef="#ctx0" brushRef="#br0" timeOffset="14">4394 7699 7990,'0'-9'-705,"0"-7"-278,0 5 1805,0-4-373,0-3 1,0 7 90,0-1 253,0 9-102,-7-13-109,5 14 1,-12-7-151,8 3 0,-1 4 412,1-4-301,4 4 0,-11 4 780,7 4-559,-7 4 0,5 7-308,-4 0 1,5 0-160,7 1 1,0-1-44,0 0 0,0 0-165,0 0 1,2 1 90,3-1 1,-1 0-177,8 0 0,-1 6 14,6 0 0,6 0-12,0-6 0,6-1-199,-6-5 0,8 8 87,-3-7 1,5 7-44,1-7 1,-1 3 101,-4 2 1,3 0-68,-3 0 1,-4-5 95,-2-1 11,-4 1 0,-4 5 121,-3 0 0,-6 1 205,-12-1 0,-11 2-22,-12 4 1,-11 4-107,-6 7 1,-6 1 122,-5-1 1,1 1-65,-7-1 1,0 6-584,-6 0 1,8-1-366,3-11 1,6-3-736,6-8 1,12-1-973,11-5 1,13-5 2404,10-12 0,10-1 0,5 5 0</inkml:trace>
  <inkml:trace contextRef="#ctx0" brushRef="#br0" timeOffset="15">11356 14503 8330,'-10'9'-19,"-5"-1"355,4-8-16,3 0-164,0 0 0,8-2 1,2-2 147,4-1-218,3-1 0,11 0 1,1-2 137,2-1-74,15 5 1,-9-9-88,11 7 1,4-8 65,2 3 1,6 1-7,5-1 1,-2-1 92,9-5-445,-1 0 0,6 2 297,0 3 0,3-1-290,-3 7 0,2-5 99,-13 5 0,-7-2-56,-5 2 1,-2 5-122,2-5 0,-11 4-183,-12 2 0,-4 0-474,-2 0-391,-7 8 1348,-3 1 0,-7 8 0,0 1 0</inkml:trace>
  <inkml:trace contextRef="#ctx0" brushRef="#br0" timeOffset="16">12562 14055 8436,'0'-10'-276,"0"3"0,0 5 950,0-4 413,0 4-698,0-5 0,-2 7 61,-4 0-59,5 0-222,-7 7 0,10 1-78,4 3 0,-3 3 151,9-9 1,1 7-135,10-6 0,-2 7 82,8-1 0,-4 1-170,9-2 0,-3 5-1,9-5 0,2 5-132,-1 1 1,5 0 114,-6 0 0,0 0-229,-6 1 1,-1-3-4,-4-4 0,-6 5 163,-12-5 0,-3 5 47,-8 1 1,-10-6-20,-7 1 1,-10-1 19,-13 6 1,-12 6-14,-11 0 0,-4 0 11,-2-5 0,-6 5-273,1 0 0,5 1 4,6-1 0,15-4-415,2 4 1,10-3 81,7-3 623,12 0 0,7 2 0,16 4 0,7 4 0</inkml:trace>
  <inkml:trace contextRef="#ctx0" brushRef="#br0" timeOffset="17">1689 16122 9445,'0'-10'846,"0"3"1,2 7-687,3 0 1,5 0-37,7 0 1,6 0-1,2 0 63,2 0 1,7 0-49,7 0 1,6 0-50,-1 0 0,10 0-99,1 0 0,1 5 65,-7 1 1,1 0-218,0-6 0,3 0-1128,-3 0 1289,4 0 0,-20 0 0,4 0 0,-9 0 0,-2 0 0,-8 0-14,2 0 0,3 8 0,1 1 0</inkml:trace>
  <inkml:trace contextRef="#ctx0" brushRef="#br0" timeOffset="18">2481 15708 14506,'-7'-17'-1825,"5"0"2218,-6 0-104,8 7 1,0 5 149,0 10 0,0 11-226,0 7 1,2 1-17,4-1 1,3 4-177,9 8 1,1-7-366,4 1 1,-2 0 210,8 5 1,-1-1-255,7-5 0,-1 5 222,1-4 0,7-3-225,4 3 0,-4-2 160,-2 2 1,-4-4 104,-1-8 0,-8-2-67,-4-3 402,-4 3-255,-10-13 0,-9 5 509,-11-7 1,-14 6-202,-9 0 1,-10 2-223,-14-3 1,-3 5-317,-8 7 444,0 0 0,-15 8 1,-4 2-1</inkml:trace>
  <inkml:trace contextRef="#ctx0" brushRef="#br0" timeOffset="19">17663 16415 16798,'-17'-27'-2722,"1"-4"2327,5 8 0,-3-2 0,9 4 423,1-2 7,2 0 1,2 12 153,0-1 0,9 9 0,9-3 475,9 4 1,13 4-85,6 4 1,5-3-561,7 9 0,5 1 444,12 10 1,11-4-412,-38-7 1,1-1-1,9 2 1,1-1 97,4 0 0,1-1 1,6 1-1,1-1-507,3-2 0,2-1 0,6 1 1,2 0 343,2-1 0,1 1 1,8-1-1,3-1-157,-31-2 1,0-2-1,0 1 1,-1-1-1,-1 0 1,1-2-294,1 0 1,0-1 0,0-1 0,0 0 0,0-2 0,0 0 353,0 0 1,0-1 0,0-1-1,2-1 1,0-1 0,0-1-7,2 1 1,0-1-1,0 0 1,26-4 0,-1 1 113,-1 2 0,0 1 0,-5-1 0,0-1 0,-5 0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2:23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 17520 8285,'-26'-2'483,"3"-4"-269,4-3 0,9-3 447,4 1-520,4 7 0,4-4-61,4 8 0,-2 0-82,7 0 1,7 2 140,4 4-52,1-4 0,-5 13-10,-1-3 0,0 3 166,0 2 1,0 0-152,1 0 1,-7 6 82,1 0 1,-1 2-15,6-2 1,-5-4 100,-1 4 1,-1 2-131,1-2 1,3 0 26,-9-6 1,7-6-79,-6 1 0,5-1 64,-5 6 0,0-5-1,-6-1 0,1-5 137,5 6-337,-4-9 194,6 13-175,-8-14 0,-2 5 47,-4-7-15,4 0 1,-5-7-285,7-5 1,0-11 87,0-5 1,1-7 45,5-5 1,4-4 41,7-7 1,0 1 212,0 4 1,1-4-123,-1 5 1,6 2 98,0 3 1,0 6-46,-6 5 0,6 12 167,0 11 0,0 4 179,-6 2 1,0 10-98,0 7 0,1 8 196,-1 9 0,0 3-124,0 3 0,0-4 95,1 4 1,-1-9-122,0-2 1,2-7-193,4 7 0,-8-10 68,8-2 1,-11-1-104,11-11 0,-14 1-414,8-6 1,-3-2 177,3-4 1,-2-3-809,-3-8 1,1-6 459,-7 0 0,5-8-1181,-5 3 0,6-5 705,-7-1 1,9-1 959,-3 1 0,5 0 0,1-1 0</inkml:trace>
  <inkml:trace contextRef="#ctx0" brushRef="#br0" timeOffset="1">2994 16781 8285,'0'-35'181,"-5"1"0,-1-1 0,2 3 1256,2 3-461,-6 4 1,5 10-234,-9 4 1,6 5-274,-5 12 0,7 9-258,-2 8 1,4 7-46,2-1 0,0 9-171,0 2 1,-1 8 166,-5-2 1,4 11-60,-4 6 1,4 2 147,2-2-295,0 12 1,-5-10 121,-1 15 1,-6 0 32,7 6 1,-1-7-33,6-5 0,0-9 6,0-2 1,0-17-268,0-6 0,2-13 111,3-16 0,5-3-207,7-8 1,2-2 102,4-4 0,-4-11 79,4-12 1,-3-3 148,-3-2 0,-6-1 401,1 1 0,-7 5-176,7 0 0,-8 7-115,1-7 1,-3 6-95,-2-6 1,0 8 103,0-2 0,0-1-212,0 1 0,0 0 93,0 5 0,0 1-420,0 0 1,0 0-70,0 0 1,2-1-257,4 1 0,-2 6 322,7-1 0,-5 9-49,6-3 1,-1 4 373,6 2 1,-5 0-131,-1 0 1,-1 9 312,1 9 1,3 1-93,-9 9 0,7 1 583,-7 5 1,7 1-268,-6-1 0,-1 1 179,-5-1 0,6 0-116,0 1 1,2-1 23,-3 1 1,-1-3-404,8-3 0,-7-4 40,7-8 0,-1 0 96,6 0 0,3-7-36,3-5 1,-2-5 70,7-5 0,-3-7-95,10-11 1,-5-3-4,10-9 1,-9 1-97,-2-1 1,-1-5-203,7 0 0,-3 0-383,-3 6 0,-2-1 303,-4 1 1,-10 1-362,4 5 1,-5-3 285,-1 8 1,-3 6-127,-8 6 1,-2 1 30,-4-1 1,2-3 153,-7 8 0,-1 1 348,-5 5 1,4 0-115,-4 0 1,3 2 675,-9 3 0,4 7-353,2 11 1,-6 3 701,0 9 1,-6-1-414,6 1 0,0-1 159,6 0 1,2 7-372,3-1 1,-1 0-291,7-6 0,1-1-772,5-5 1,9 3 477,8-8 0,2-6-317,10-6 0,6-7-814,5 2 0,8-12-258,-3-5 0,-1-4 798,2-3 1,-6-7-139,6-3 1,-2-3 256,2 3 0,-2-5 135,-4 4 0,-3 3 560,3-3 0,-4 8 0,-1-2 0,-1-4 0,0 1 0</inkml:trace>
  <inkml:trace contextRef="#ctx0" brushRef="#br0" timeOffset="2">4423 17296 8211,'-18'0'0,"-5"-2"0,1-3 0,-1 3 825,5-4 1,1-2-259,0 3 1,5-7 518,1 6 1,5-1 416,-5 1-80,7 4-782,-4-5-675,8 14 0,0 8 90,0 8 0,0 8 222,0-2 1,0 3-214,0 2 1,0 1 121,0-1 0,2 1-376,4-1 0,-4 0 52,4 1 1,-3-3-400,3-3 0,-2-4-364,7-8 328,-7 0 1,6-2-437,-4-3 581,-4-4 1,11-10 324,-7-4 1,5-9-93,-5-8 0,7-8 83,-1 2 1,1-3 87,-1-2 1,3-1 171,-4 1 0,3 1 69,-3 5 1,4-3 120,-3 8 1,1 0 367,-1 6 0,3 0-299,-3 0 0,-3 7 790,3 4 0,-7 4-473,7 2 1,-6 0-66,5 0 0,-5 8-273,5 4 1,-5 3-321,5 2 0,-1 6-305,1 0 0,5 7-643,-5-1 1,5-2-4537,1 2 5417,0-8 0,0 3 0,0-6 0</inkml:trace>
  <inkml:trace contextRef="#ctx0" brushRef="#br0" timeOffset="3">5679 17365 8069,'17'-17'-552,"-2"-2"1,-1-2 0,-5-2 1104,-1 2 0,-2 2 0,-4 2 189,3-1 1,-3-5-182,4 0 1,-4 1-441,-2 4 0,0 1-64,0 0 1,0 0-13,0 0 1,0-1-26,0 1 1,0 0-217,0 0 1,-2 7 76,-4 5 1,2 3-157,-7 2 0,-2 2 30,-10 3 103,4 5 0,-12 7 192,8 0 1,-2 6 261,2 0 0,-2 8-37,-3-3 0,-3-1 223,8 2 1,-6-1 94,6 7 0,-5-1-195,5 0 0,0-5 491,6 0 1,5-8 256,1 2-582,7 3 1,-4-6-131,8 3 0,0-10-132,0-2 0,8-5-151,3 6 0,7-9-109,5 3 0,-2-4-299,7-2 1,7-2 233,5-4 1,6-3-189,-6-8 0,8-1 102,-2 1 0,1 2-503,-1 3 1,-4-1 174,-7 7 0,-3-1 33,-3 1 1,-4 4 165,-8-4 1,-7 12 34,-5 6 1,-5 3 163,-5 2 1,-5 8-67,-7 4 1,-6 3-219,0 2 0,-6 1 118,6-1 1,-5-1-47,5-5 1,-2 3 11,2-8 1,4 2-161,-4-2 0,4-6 90,1 0 1,7-2-598,-1-9 267,9 0 0,-3-6 214,12 0 0,3-8-6,8-3 0,6-10 183,0-2 0,8-8-42,-2 2 0,-3 3 290,3-3 0,-2 2 0,2-1 0,1-3 0,-7 8 0,2-7 0,-2 1 0,-4 2-92,4-1 1,-6 6 91,-5 0 0,-3 2 603,-3 3 0,-4 0 293,4 0 670,-5 7-553,-1-5-43,0 13-572,0-6-150,8 16 0,0 4-67,3 11 1,-3-4 51,-8 4 1,6 3-209,-1 3 0,1 3 58,-6 3 1,0-7-247,0 1 0,0-6-148,0 6 1,0-8-864,0 2 872,0-12 0,2-3-146,4-8 0,-2-10-776,7-7 1,0-15 644,7-14 1,-7-10 578,1-1 0,-9-16 0,5 3 0</inkml:trace>
  <inkml:trace contextRef="#ctx0" brushRef="#br0" timeOffset="4">6092 16935 8069,'-25'8'0,"0"-6"1130,-4 4 0,7 3 197,10 3-396,4 3 1,10 0-388,4-3 0,11 1-545,12-7 0,5-1-361,7-5 0,8-2-410,9-3 1,1-3 675,-2-3-68,-3-5 0,5 7 0,-7-8 1</inkml:trace>
  <inkml:trace contextRef="#ctx0" brushRef="#br0" timeOffset="5">6780 17331 8069,'-6'-18'0,"1"1"0,-7 0 888,7 0 0,-3-2-269,2-4 0,2 4 689,-7-4 1,7-2-624,-2 2 0,2-6-74,-1 7 0,3-7-199,-4 6 1,2 0-465,-1 6 0,1 2 45,-8 3 0,6-1-6,-5 7 1,0 0-229,-7 6 1,1 8 59,0 3 0,-6 10-351,0 2 1,0 8 160,6-2 1,0-3 137,-1 3 1,1-2 80,0 1 1,7-1 5,5-4 0,-3-4 10,2 4 1,1-4 107,5-2 0,2-1 71,3-5 0,5-1 80,7-5 0,0-3 13,0 4 1,3-4 16,3-2 1,-4-2-73,4-4 57,-4 4 1,-2-5-139,0 7 0,-5 0 0,-1 0 0,1 0 0,-1 2 0,0 3 0,-1 5 1158,2 7 0,3 2-520,-4 4 1,3 4-209,-3 7 1,6 8-738,1 4 1,-7 6 201,6 5 1,-11 6-256,0 12 0,-4 3-96,-2 8 0,-10 0 8,-7 0 1,-14-6-446,-9 0 0,-10 0 558,25-36 0,-1-2 1,-20 29-425,-6-8 1,6-17 253,0-12 0,6-15-1972,12-13 2477,3-19 0,6-6 0,-4-16 0,-4 1 0</inkml:trace>
  <inkml:trace contextRef="#ctx0" brushRef="#br0" timeOffset="6">6952 17382 8069,'10'-7'-278,"-4"-5"1,-3-3 0,1-2 0,2-1 1713,-2 1 1,-2-6-537,-2 0 0,-6 1 575,0 4 1,1 1-716,5 0 1,0 0 294,0 0-765,0-1-776,0 1 422,7 8 0,3 3 134,7 12 0,-2 11-100,-3 11 0,1 7-34,-7 5 1,5 2-406,-5 4 1,2 4 179,-3-5 1,-3-1 96,4 2 1,-4-8 197,-2 2 0,2-5 136,4-6 0,-4-5 126,3-6-188,-3-1 122,-2-8 0,6-9-98,0-11 1,7-12 445,-1-6 0,-3-5-196,3-6 1,-1 3 227,6-3 1,-5 4-167,-1 2 1,-1-1-130,1 1 0,3 1-325,-9 5 0,7-3 100,-6 8 0,5 0-203,-5 6 0,7 0 88,-1 0 0,-3 5-256,3 1 156,-1 7 0,6-2-408,1 12 0,-7 5 53,0 12 1,-5 4-127,6 8 1,-7 7-243,7 3 0,-6-1-464,5 2 0,1-8-473,5 3 0,0-7 239,0-5 1574,8 3 0,2-13 0,7 6 0</inkml:trace>
  <inkml:trace contextRef="#ctx0" brushRef="#br0" timeOffset="7">8036 17520 8069,'-5'-17'0,"-1"-1"0,-5 1 832,5 0 1,-6-8-264,7-3 1,-9 1 522,3-2 0,1 0-487,-1-5 1,1 0-402,-1-1 1,-5 1-42,5 0 0,1 1-127,-1 4 0,1 5-155,-1 6 1,-4 3 219,3 4-248,-3 3 0,-2 18 93,-1 7 0,3 8 292,4 9 1,-5 6 182,5 0 1,-5 10 432,-1 1 1,6 1-358,-1 5 1,7-3 79,-7-3 0,8-7-308,-1-4 1,3-5-81,2-6 1,5-5-147,1-6 0,8-9 82,-3-3 1,10-6-140,2-6 1,0-3 37,-6-9 0,0-1-230,1-4 0,-1 2-49,0-7 0,0 7-161,0-2 0,-5-2-15,-1 2 0,-5-2 142,6 2 1,-3 4-108,3-4 1,1 2 26,-7-2 0,7 4-163,-1-4 0,-3 4 73,3 2 1,-7 5 203,7 1 1,-3 5 157,3-5 1,3 7-107,-3-2 1,-3 6 90,3 6 0,-7 4-115,7 7 0,-8 6 177,1 0 0,-1 7-17,2-1 0,-4 1-55,4-1 1,-5 2-26,-1-8 0,0-1-280,0-4 1,2-3-487,4-4-213,-4 5 562,13-14 1,-7-2 169,3-12 0,3-5-6,-8-6 0,7-4 400,-2-7 0,3-1 0,-3 1 0,5-8 0,-7-2 0</inkml:trace>
  <inkml:trace contextRef="#ctx0" brushRef="#br0" timeOffset="8">8449 16454 8069,'0'-27'1868,"0"4"-681,-7 12 0,-3 3 442,-7 8 0,0 17-659,0 12 0,5 11 251,1 12 1,-1 14 233,-5 9 1,7 11-1317,7-38 1,1 1 0,-2 3-1,0 1 336,1 7 0,0 1 0,1 1 0,0 0-201,5-2 1,0 0 0,1-2 0,2-1-848,2-7 1,1-3 0,10 32-74,4-16 0,-2-10-1295,8-7 0,-6-17-319,5-12 0,-7-11 2260,2-1 0,4-10 0,0-5 0</inkml:trace>
  <inkml:trace contextRef="#ctx0" brushRef="#br0" timeOffset="9">9516 17606 8069,'-17'-10'718,"0"3"1,0 7-1,1 1 711,5 5 1,-6 4-650,0 7 0,-1 8-414,-5 3 0,-1 5-412,1 1 0,0 1-434,5-1 0,3 4-1518,4-3 0,-3 3 1998,9-9 0,-16 3 0,1 2 0</inkml:trace>
  <inkml:trace contextRef="#ctx0" brushRef="#br0" timeOffset="10">10601 17038 7972,'0'-57'204,"0"0"1,0 5 0,0 8 455,0 2 0,0 2 342,0 6-188,0 7 43,0 2-205,0 16-396,-8 1 1,-2 18-35,-7 7 0,2 13 28,3 10 0,-3 16-77,4 1 1,-5 16 0,-1 7 0,0 12-316,8-44 0,1 1 0,-1 7 0,0 1 215,1 0 0,-1 0 0,1 4 1,1 1-66,1-5 1,0 0 0,-1 2 0,1-1 19,3-1 1,0 0-1,0 0 1,1-1-515,2 42 0,2-16 112,3-25 0,3-19-482,3-9 1,5-10-455,-5-8 491,4-3 0,1-16-170,-5-3 1,3-6 988,-9-6 0,1-4 0,-6-7 0</inkml:trace>
  <inkml:trace contextRef="#ctx0" brushRef="#br0" timeOffset="11">10033 17468 7972,'-27'-27'0,"-4"3"2781,8 6-1177,8 1-975,7 0 1,18 0-113,7 0 1,10 3-48,13-3 0,10 4-605,7-10 1,2 4-179,-1 2 1,1-6-1144,4 0 1,8 2 801,-8 9 1,6-1-759,-12 7 1,-5 0 639,-6 6 0,-10 2 772,-2 4 0,-9 4 0,-13 7 0,-5 0 0,1 8 0,2 2 0</inkml:trace>
  <inkml:trace contextRef="#ctx0" brushRef="#br0" timeOffset="12">10876 17434 7972,'0'9'31,"0"7"44,0-5 1,-2-1 326,-4 1 1,2-7-106,-7 2 1,5 1 1728,-5-1-1454,-1 7 1,-3-9 808,3 8 0,3-3-646,3 3 0,4 3 405,-3-4 0,3-1-452,2 2 0,2-7-186,3 7 1,5-7-249,7 7 1,2-8-39,4 1 0,-2-5-310,8-5 1,0-5 118,5-7 1,0-2-467,1-4 1,-7-6 231,1-11 0,-8 4-939,2-4 0,-4-2 144,-2 2 1,-7-1-128,-4 7 0,-6 0 396,-6-1 1,-9 3-207,-8 3 0,-8 6-163,2 12 0,-3-3 525,-2 9 1,1 1-53,4 10 1,-1 3 630,7 8 0,-8 1 0,4-1 0</inkml:trace>
  <inkml:trace contextRef="#ctx0" brushRef="#br0" timeOffset="13">11754 16643 7831,'-18'-17'127,"1"1"1,0 5 0,0 5 1049,-1 4 0,1 4-59,0 4 0,-6 5-531,0 12 1,0 10-182,6 7 1,0 13-148,0-1 1,-1 5-339,1 1 0,2 3-63,3 8 0,-1 3-111,7-3 1,1 2-46,5-14 0,0-2 57,0-9 0,1 0-746,5-12 0,-2-3 365,8-14 1,-1-7-141,6-5 1,0-3 324,1-2 1,1-9 39,4-8 1,-4-2 127,4-10 0,2-5 72,-2-7 0,-1-1 171,-4 2 1,5-4 25,0-7 0,-2-7 0,-10 1 0,2 0 0,-7 5 0,6-1 0,-7-5 0,1 5 0,-6-4 0,0 11 0,0 6 0,0 3 231,0 3 0,-2 3 951,-3 8 163,3 1-113,-14 12 0,9 8-60,-5 8 1,3 15-582,3 7 1,2 9 78,-7 9 0,5 1-330,-6 16 0,9 0-139,-3 6 1,-2 8-338,2 3 0,1-2 22,5 2 0,0-7-156,0 2 0,2-5-508,3-1 1,5-16-791,7-7 0,6-17 726,0-12 1,6-7-142,-6-10 1,5-8 449,-5-3 0,2-12 29,-2-6 1,-4-5 724,4-6 0,-4 3-221,-2-3 0,-3 4 0,3 1 0,4 1 0</inkml:trace>
  <inkml:trace contextRef="#ctx0" brushRef="#br0" timeOffset="14">12063 17296 7932,'0'12'-893,"0"-1"0,0-5 2542,0 5 1,0-5-724,0 6 1,0-7 1071,0 7 1,0-6 0,0 5-853,0 0 0,6 7-554,0-1 0,5 0 22,-5 0 0,7-5-344,-1-1 0,3-5-426,2 5 0,1-7 165,-1 2 1,6-6-22,0-6 0,5-9-530,-5-8 0,0-10 155,-6-1 1,1-6-825,-1-6 0,-8-4 506,-3 5 1,-6-5-801,-6-2 1,-11 3 289,-12 3 1,-3 6-121,-2 11 0,-8 12 1335,-4 11 0,-4 12 0,-2 3 0</inkml:trace>
  <inkml:trace contextRef="#ctx0" brushRef="#br0" timeOffset="15">12631 17279 7932,'0'-17'206,"0"7"0,-6-5 0,-1 4 548,-3-5 1,4 1 556,-5 4 0,5-3 495,-5 8-125,7 1-608,-11 5-722,13 0 1,-6 7-609,8 5 0,0 3 266,0 2 0,0 1-364,0-1 1,0 6 310,0 0 1,2 5-526,4-5 1,-4 6 27,3-6 0,-3 2-18,-2-3 1,6-2 197,0 3 1,1-4 165,-1-2 0,-4 0 236,4 0 0,1-5-82,-1-1 0,2-7 448,-2 2-219,-4-4 47,13-2 1,-8-2-172,5-4 1,3-9-261,-3-8 0,1-6-144,-1 6 0,3-7-13,-4 1 0,5-2-42,1 3 0,0-5 41,0 5 1,-1 3 77,-5 2 1,4 4 0,-3 2 1,3 5 441,2 1 1,-5 1 20,-1-1 1,1 3 177,5 8 1,-6 0 328,1 0 0,-3 8-330,3 3 1,1 6 437,-7 6 0,2-2-294,-3 8 1,-3-1-30,4 7 0,-2-6-121,2-1 0,-3-7 59,9 2 0,-8-4 22,1-2-391,5 1 1,0-9-120,7-3 0,-6-4 107,1-2 0,-1-8-687,6-3 1,1-6 302,-1-6 0,-2 3-1133,-3-2 0,3-5 678,-4-2 1,5 1-212,1-7 0,-6 8 1013,1-13 0,-1 8 0,7-10 0</inkml:trace>
  <inkml:trace contextRef="#ctx0" brushRef="#br0" timeOffset="16">14300 17004 7932,'-2'-15'736,"-1"1"890,-3 3 1,-2 5 27,3-5 487,3 7-1544,-6-11 1,10 11-342,4-8 1,5 7-140,12-7 1,4 8-127,7-1 0,1-3 177,-1 2 1,2 0 51,5 6 0,-5 0 27,4 0 1,-6 2-28,-5 4 0,2 4-520,-8 7 0,-6 6-138,-6 0 0,-7 0 80,2-6 0,-4 6 208,-2 0 0,-6 0-35,0-6 1,-7-6 120,2 1 0,-11-8 64,0 1 0,-7-3 0,6-2 0,-8 0 0,3 0 0,-3 0-3037,2 0 2013,-3 0 1,7-6 1058,-4 1 96,-3-9 1,11 12 0,-6-3 856,2 3-642,-5-6 0,10 6 44,-3-3 1,10 5 104,2 5 0,7 7 56,-2 11 0,4 3-166,2 9 0,0 7-433,0 4 1,6 5-105,0 7 1,7-5-135,-2 4 0,-1-3-11,2-3 1,-3-1-288,3-4 1,1-4-213,-7-8 1,5-7-250,-5-4-1280,7-12 1718,-3-3 0,5-23-798,-3-8 1405,-5 0 0,-7-17 0,0 4 0</inkml:trace>
  <inkml:trace contextRef="#ctx0" brushRef="#br0" timeOffset="17">14283 17348 7932,'-2'-12'-681,"-3"1"0,-5 7 1,-7-2 5882,0-3-1882,-1 7 137,1-13-2815,8 13 1,9-8-432,11 4 0,12 3-378,6-9 0,5 6-471,6-5 0,0 5-1059,12-5 1,-10 7 953,10-2 0,-12-1-1839,0 1 2582,4 0 0,-8 14 0,6 1 0</inkml:trace>
  <inkml:trace contextRef="#ctx0" brushRef="#br0" timeOffset="18">15006 16970 7383,'11'-6'1690,"1"0"148,-8 0-683,3-1-193,-7 5-134,0-6-387,0 8 1,2 0-276,4 0 0,-2 0-177,7 0 0,-5 0-67,6 0 1,-1 6 129,6 0 0,0-1-358,1-5 1,-1 0 120,0 0 1,0 0-360,0 0 0,3 0-148,3 0 273,-4 0 1,6 0-203,-8 0 285,0 0 0,-6 0-15,1 0-99,-8 0 603,3 0-205,-7 0 753,0 0-443,-7 0 1,-1 2 31,-3 4 1,-5-2 76,5 7 1,-4 1 284,-3 5 1,3 0-20,4 0 1,-5 6-203,5 0 0,1 6-382,-1-6 0,5 9 67,-5 3 1,7 1-262,-2 10 0,4-6-81,2 6 0,0 0-239,0 5 1,0 1 214,0-1 1,2-5-118,4 0 1,-4-10-533,3-1 1,3-3 344,-2-9 1,-1-6-1154,-5-5 617,8-8 181,-6 3 909,6-7 0,-16-7 0,-2-3 0</inkml:trace>
  <inkml:trace contextRef="#ctx0" brushRef="#br0" timeOffset="19">14972 17812 7932,'-18'0'-177,"1"0"1,0 0 1329,0 0 355,0-8 1,7 5 247,4-9-679,4 8 1,10-9-480,3 7 1,12-5-217,6 5 0,5-7-266,7 1 1,3 3 116,7-3 1,-1 6-947,-4-5 0,4 7-308,-5-2 0,7-1-883,5 1 0,-5 0 1904,0 6 0,-1 0 0,-7 0 0</inkml:trace>
  <inkml:trace contextRef="#ctx0" brushRef="#br0" timeOffset="20">15780 16935 7932,'8'-5'3362,"-8"-1"-2456,0 0 0,-10 6 138,5 0-807,3 0 1,-4 0-60,12 0 0,3 0-57,9 0 0,1-6-105,4 1 0,0-3 81,11 2 1,-3 4-635,9-3 1,-4 3-1,-2 2 0,-1 0-471,-4 0 1,1 0 252,-7 0 0,0 0-107,-6 0 1,-7 7 313,-4 5 0,1-3-443,-1 3 991,0-1 0,-14 6 0,-1 1 0</inkml:trace>
  <inkml:trace contextRef="#ctx0" brushRef="#br0" timeOffset="21">15952 16970 6558,'-11'0'2759,"-1"0"-1820,1-8 1,-6 6-20,0-4 1,5 12-296,1 6 0,1 3-82,-1 2 1,-3 8-533,9 4 1,-3 11 71,2 5 1,4 11-374,-4 1 1,5 10 254,1 2 0,0 0-887,0 5 1,1-3 397,5-2 1,-2-8-500,8-4 1,-9-9 327,3-2 1,2-10 217,-3-2 0,1-1 98,-6-10 0,0-6-557,0-6 936,0-7 0,0 4 0,0-16 0,0-1 0</inkml:trace>
  <inkml:trace contextRef="#ctx0" brushRef="#br0" timeOffset="22">15832 17434 7932,'0'-25'0,"-6"6"483,1-4 0,-1 10 1882,6 1-77,0 8-1098,0-11 184,0 13-927,7-6 1,3 8 34,7 0 0,0 0-194,1 0 1,1 6-538,4 0 0,-2 2 241,7-3 0,-7-3-1543,2 4 0,2-4 193,-2-2 1358,8 0 0,-4 8 0,7 1 0</inkml:trace>
  <inkml:trace contextRef="#ctx0" brushRef="#br0" timeOffset="23">16658 17056 7932,'8'-18'88,"-6"1"1,3 0 247,-3 0 0,-4 2 125,-3 3 0,-5 4-97,-7 8 1,0 0 156,-1 0 1,-5 0 33,0 0 0,1 8 48,4 4 0,-5 9 303,0 1 1,-1 15-379,1-3 1,4 12-5,-4 0 1,9 4-132,3 1 0,7 6-14,-2 1 1,4 5-107,2-6 1,4-2-205,8-9 0,1 2-38,16-8 1,1-2-134,10-9 1,-3-6 99,3-12 1,2-3-257,-2-8 0,0-2-96,-5-4 0,-1-5 181,0-12 1,1-6-35,-1-11 0,-5 2 63,0-8 0,-8 0-136,2-5 1,-6-6 66,-6-1 1,-3-5-302,-8 6 0,0-8-123,0 2 1,-10-2-249,-7 2 1,-2 11 110,-10 12 0,-1 12 307,-10 5 1,1 11-551,-6 6 0,4 14 446,-5 9 0,1 10 571,-7 13 0,0 4 0,1 8 0</inkml:trace>
  <inkml:trace contextRef="#ctx0" brushRef="#br0" timeOffset="24">14266 16987 7932,'0'-17'398,"0"-1"1,-2 3-1,-2 2 805,-1 1 176,-9 9 615,5-5-877,-1 8-542,2 0 1,10 0-179,4 0 0,4 0-118,7 0 1,8 0-301,3 0 0,7-6 88,5 0 1,-2 1-563,8 5 0,0-6 103,6 0 1,-3-5-226,-3 5 0,-2 0-105,-4 6 1,-9 0-445,3 0 0,-11 0-947,0 0 1553,-11 0 0,-5 2-489,-7 4 1049,0-4 0,-7 13 0,-3-5 0</inkml:trace>
  <inkml:trace contextRef="#ctx0" brushRef="#br0" timeOffset="25">14438 16918 7932,'-17'0'-1022,"0"0"1,-1 0 2360,1 0 1,6 0-237,-1 0 1,1 2-76,-6 4 1,1 5-328,5 12 1,-3-2-259,9 8 0,-7 7-164,7 10 1,-7 4-61,6 1 1,-1 10-104,1 8 1,4 2 3,-4 9 0,-1-6-137,1 7 0,0-9 176,6 3 1,0-6-168,0-6 1,0-6-264,0-11 1,0-4 178,0-8 0,0-1-77,0-5 0,0-3-355,0-8-348,8-7 82,-6 5 460,5-13 1,-1-2-215,0-11 1,0-5-100,-6-1 1,5-8 14,1-3 0,0 1 1,-4-4-600,3-5 637,-3 2 0,6-8 590,-8 7 0,8 1 0,1-1 0</inkml:trace>
  <inkml:trace contextRef="#ctx0" brushRef="#br0" timeOffset="26">14300 17348 7932,'0'-17'158,"0"5"337,0 1 958,0 7-507,0-4 1333,0 1-748,0 5-841,0-6 1,0 10 559,0 4-534,0-4 0,8 5-267,4-7 1,3 0-98,2 0 0,8 0-371,4 0 1,3 0 109,2 0 0,3 0-745,3 0 1,-4-5-73,4-1 0,-5-6-575,-6 7 0,-5-7 458,-6 6 0,-1-5-1081,0 5 203,-7-7 0,-3 3 1721,-7-7 0,-7 0 0,-3 0 0</inkml:trace>
  <inkml:trace contextRef="#ctx0" brushRef="#br0" timeOffset="27">14335 16970 7932,'-8'-10'837,"-1"-5"0,-9 7 1667,1-3-1832,0 3 0,6 8 1273,-1 0-1395,8 0 0,4-2-101,12-4 0,5 5-172,6-5 0,2-2-196,3 2 1,11-5-141,-5 5 1,4-5-379,-3 5 1,-1-5-1097,1 5 0,-1-6 744,0 7 0,-1-7 789,-4 6 0,-5-7 0,-6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2024. 9. 21.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415990F0-0AF7-0001-7736-30B1711C7D32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144464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89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1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5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8436F943-8765-7018-8F61-D466AB0ACD20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8F349F52-6F96-45E8-AD35-1C2898E8CE8E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9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3" r:id="rId2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4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lang="en-US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6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Synch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ronization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2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Conditional Variables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 we need the state variable?</a:t>
            </a:r>
            <a:endParaRPr lang="ko-KR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Imagine the case where the </a:t>
            </a:r>
            <a:r>
              <a:rPr lang="en-US" altLang="ko-KR" i="1" dirty="0"/>
              <a:t>child runs immediately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child will signal, but there is </a:t>
            </a:r>
            <a:r>
              <a:rPr lang="en-US" altLang="ko-KR" u="sng" dirty="0"/>
              <a:t>no thread asleep</a:t>
            </a:r>
            <a:r>
              <a:rPr lang="en-US" altLang="ko-KR" dirty="0"/>
              <a:t> on the condition.</a:t>
            </a:r>
          </a:p>
          <a:p>
            <a:pPr lvl="2"/>
            <a:r>
              <a:rPr lang="en-US" altLang="ko-KR" dirty="0"/>
              <a:t>When the parent runs, it will call wait and be stuck.</a:t>
            </a:r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No thread will ever wake 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19050"/>
            <a:ext cx="7632848" cy="246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i="1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i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}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3481263"/>
            <a:ext cx="691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without variable </a:t>
            </a:r>
            <a:r>
              <a:rPr lang="en-US" altLang="ko-KR" sz="1400" b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</a:t>
            </a:r>
            <a:endParaRPr lang="ko-KR" altLang="en-US" sz="1400" b="1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66150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Another poor implementation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3068960"/>
            <a:ext cx="8786812" cy="3312368"/>
          </a:xfrm>
        </p:spPr>
        <p:txBody>
          <a:bodyPr/>
          <a:lstStyle/>
          <a:p>
            <a:pPr lvl="1"/>
            <a:r>
              <a:rPr lang="en-US" altLang="ko-KR" dirty="0"/>
              <a:t>The issue here is a subtle </a:t>
            </a:r>
            <a:r>
              <a:rPr lang="en-US" altLang="ko-KR" b="1" dirty="0"/>
              <a:t>race condition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parent calls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().</a:t>
            </a:r>
            <a:endParaRPr lang="en-US" altLang="ko-KR" dirty="0"/>
          </a:p>
          <a:p>
            <a:pPr lvl="3"/>
            <a:r>
              <a:rPr lang="en-US" altLang="ko-KR" dirty="0"/>
              <a:t>The parent checks the value of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It will see that it is 0 and try to go to sleep.</a:t>
            </a:r>
          </a:p>
          <a:p>
            <a:pPr lvl="3"/>
            <a:r>
              <a:rPr lang="en-US" altLang="ko-KR" i="1" dirty="0"/>
              <a:t>Just before </a:t>
            </a:r>
            <a:r>
              <a:rPr lang="en-US" altLang="ko-KR" dirty="0"/>
              <a:t>it calls wait to go to sleep, the parent is </a:t>
            </a:r>
            <a:r>
              <a:rPr lang="en-US" altLang="ko-KR" u="sng" dirty="0"/>
              <a:t>interrupted</a:t>
            </a:r>
            <a:r>
              <a:rPr lang="en-US" altLang="ko-KR" dirty="0"/>
              <a:t> and the child runs.</a:t>
            </a:r>
          </a:p>
          <a:p>
            <a:pPr lvl="2"/>
            <a:r>
              <a:rPr lang="en-US" altLang="ko-KR" dirty="0"/>
              <a:t>The child changes the state variable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done</a:t>
            </a:r>
            <a:r>
              <a:rPr lang="en-US" altLang="ko-KR" dirty="0"/>
              <a:t> to 1 and signals.</a:t>
            </a:r>
          </a:p>
          <a:p>
            <a:pPr lvl="3"/>
            <a:r>
              <a:rPr lang="en-US" altLang="ko-KR" dirty="0"/>
              <a:t>But no thread is waiting and thus no thread is woken.</a:t>
            </a:r>
          </a:p>
          <a:p>
            <a:pPr lvl="3"/>
            <a:r>
              <a:rPr lang="en-US" altLang="ko-KR" dirty="0"/>
              <a:t>When the parent runs again, it sleeps forever.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65627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}</a:t>
            </a:r>
          </a:p>
        </p:txBody>
      </p:sp>
    </p:spTree>
    <p:extLst>
      <p:ext uri="{BB962C8B-B14F-4D97-AF65-F5344CB8AC3E}">
        <p14:creationId xmlns:p14="http://schemas.microsoft.com/office/powerpoint/2010/main" val="2912822956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 / consumer (bound</a:t>
            </a:r>
            <a:r>
              <a:rPr lang="en-US" altLang="zh-CN" dirty="0"/>
              <a:t>ed</a:t>
            </a:r>
            <a:r>
              <a:rPr lang="en-US" altLang="ko-KR" dirty="0"/>
              <a:t> 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Produce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/>
              <a:t> data items</a:t>
            </a:r>
          </a:p>
          <a:p>
            <a:pPr lvl="1"/>
            <a:r>
              <a:rPr lang="en-US" altLang="ko-KR" dirty="0"/>
              <a:t>Wish</a:t>
            </a:r>
            <a:r>
              <a:rPr lang="en-US" altLang="zh-CN" dirty="0"/>
              <a:t>es</a:t>
            </a:r>
            <a:r>
              <a:rPr lang="en-US" altLang="ko-KR" dirty="0"/>
              <a:t> to place data items in a buffer</a:t>
            </a:r>
          </a:p>
          <a:p>
            <a:r>
              <a:rPr lang="en-US" altLang="ko-KR" b="1" dirty="0"/>
              <a:t>Consumer</a:t>
            </a:r>
          </a:p>
          <a:p>
            <a:pPr lvl="1"/>
            <a:r>
              <a:rPr lang="en-US" altLang="zh-CN" dirty="0"/>
              <a:t>Takes</a:t>
            </a:r>
            <a:r>
              <a:rPr lang="en-US" altLang="ko-KR" dirty="0"/>
              <a:t> data items out of the buffer</a:t>
            </a:r>
            <a:r>
              <a:rPr lang="en-US" altLang="zh-CN" dirty="0"/>
              <a:t>;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consume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ko-KR" dirty="0"/>
              <a:t> them</a:t>
            </a:r>
          </a:p>
          <a:p>
            <a:r>
              <a:rPr lang="en-US" altLang="ko-KR" dirty="0"/>
              <a:t>Example:</a:t>
            </a:r>
            <a:r>
              <a:rPr lang="en-US" altLang="ko-KR" b="1" dirty="0"/>
              <a:t> </a:t>
            </a:r>
            <a:r>
              <a:rPr lang="en-US" altLang="ko-KR" dirty="0"/>
              <a:t>Multi-threaded web server</a:t>
            </a:r>
          </a:p>
          <a:p>
            <a:pPr lvl="1"/>
            <a:r>
              <a:rPr lang="en-US" altLang="ko-KR" dirty="0"/>
              <a:t>A producer puts HTTP requests into a work queue</a:t>
            </a:r>
          </a:p>
          <a:p>
            <a:pPr lvl="1"/>
            <a:r>
              <a:rPr lang="en-US" altLang="ko-KR" dirty="0"/>
              <a:t>Consumer threads take requests out of this queue and process them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84545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Bounded buffer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bounded buffer is used when you </a:t>
            </a:r>
            <a:r>
              <a:rPr lang="en-US" altLang="ko-KR" u="sng" dirty="0"/>
              <a:t>pipe the output</a:t>
            </a:r>
            <a:r>
              <a:rPr lang="en-US" altLang="ko-KR" dirty="0"/>
              <a:t> of one program into another.</a:t>
            </a:r>
          </a:p>
          <a:p>
            <a:pPr lvl="1"/>
            <a:r>
              <a:rPr lang="en-US" altLang="ko-KR" dirty="0"/>
              <a:t>Example: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foo file.txt |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wc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–l</a:t>
            </a:r>
          </a:p>
          <a:p>
            <a:pPr lvl="2"/>
            <a:r>
              <a:rPr lang="en-US" altLang="ko-KR" dirty="0">
                <a:cs typeface="Courier New" pitchFamily="49" charset="0"/>
              </a:rPr>
              <a:t>The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altLang="ko-KR" dirty="0"/>
              <a:t> process is the producer.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altLang="ko-KR" dirty="0"/>
              <a:t> process is the consumer.</a:t>
            </a:r>
          </a:p>
          <a:p>
            <a:pPr lvl="2"/>
            <a:r>
              <a:rPr lang="en-US" altLang="ko-KR" dirty="0"/>
              <a:t>Between them is an in-kernel </a:t>
            </a:r>
            <a:r>
              <a:rPr lang="en-US" altLang="ko-KR" u="sng" dirty="0"/>
              <a:t>bounded buffer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Bounded buffer is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ko-KR" dirty="0"/>
              <a:t>hared resource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b="1" dirty="0"/>
              <a:t>Synchronized access </a:t>
            </a:r>
            <a:r>
              <a:rPr lang="en-US" altLang="ko-KR" dirty="0"/>
              <a:t>is required.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97727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Put and Get </a:t>
            </a:r>
            <a:r>
              <a:rPr lang="en-US" altLang="zh-CN" dirty="0"/>
              <a:t>r</a:t>
            </a:r>
            <a:r>
              <a:rPr lang="en-US" altLang="ko-KR" dirty="0"/>
              <a:t>outines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Only put data into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zero.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empty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Only get data from the buffer when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altLang="ko-KR" dirty="0"/>
              <a:t> is one.</a:t>
            </a:r>
          </a:p>
          <a:p>
            <a:pPr lvl="2"/>
            <a:r>
              <a:rPr lang="en-US" altLang="ko-KR" dirty="0"/>
              <a:t>i.e., when the buffer is </a:t>
            </a:r>
            <a:r>
              <a:rPr lang="en-US" altLang="ko-KR" i="1" dirty="0"/>
              <a:t>full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1040537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initially, empty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buffer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assert(count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buffer;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</p:spTree>
    <p:extLst>
      <p:ext uri="{BB962C8B-B14F-4D97-AF65-F5344CB8AC3E}">
        <p14:creationId xmlns:p14="http://schemas.microsoft.com/office/powerpoint/2010/main" val="290042810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 Threads (Version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puts an integer into the shared </a:t>
            </a:r>
            <a:r>
              <a:rPr lang="en-US" altLang="ko-KR"/>
              <a:t>buffer a </a:t>
            </a:r>
            <a:r>
              <a:rPr lang="en-US" altLang="ko-KR" dirty="0"/>
              <a:t>number of times.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gets the data out of that shared buffer.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32815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loops = 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	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}</a:t>
            </a:r>
          </a:p>
        </p:txBody>
      </p:sp>
    </p:spTree>
    <p:extLst>
      <p:ext uri="{BB962C8B-B14F-4D97-AF65-F5344CB8AC3E}">
        <p14:creationId xmlns:p14="http://schemas.microsoft.com/office/powerpoint/2010/main" val="4148077501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single condition variable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altLang="ko-KR" dirty="0"/>
              <a:t> and associated lock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mutex</a:t>
            </a:r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205039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01687395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If 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1090" y="3773593"/>
            <a:ext cx="8286402" cy="1920982"/>
          </a:xfrm>
        </p:spPr>
        <p:txBody>
          <a:bodyPr/>
          <a:lstStyle/>
          <a:p>
            <a:pPr lvl="1"/>
            <a:r>
              <a:rPr lang="en-US" altLang="ko-KR" dirty="0"/>
              <a:t>p1-p3: A producer waits for the buffer to be empty.</a:t>
            </a:r>
          </a:p>
          <a:p>
            <a:pPr lvl="1"/>
            <a:r>
              <a:rPr lang="en-US" altLang="ko-KR" dirty="0"/>
              <a:t>c1-c3: A consumer waits for the buffer to be full.</a:t>
            </a:r>
          </a:p>
          <a:p>
            <a:pPr lvl="1"/>
            <a:r>
              <a:rPr lang="en-US" altLang="ko-KR" dirty="0"/>
              <a:t>With just </a:t>
            </a:r>
            <a:r>
              <a:rPr lang="en-US" altLang="ko-KR" i="1" dirty="0"/>
              <a:t>a single producer </a:t>
            </a:r>
            <a:r>
              <a:rPr lang="en-US" altLang="ko-KR" dirty="0"/>
              <a:t>and </a:t>
            </a:r>
            <a:r>
              <a:rPr lang="en-US" altLang="ko-KR" i="1" dirty="0"/>
              <a:t>a single consumer</a:t>
            </a:r>
            <a:r>
              <a:rPr lang="en-US" altLang="ko-KR" dirty="0"/>
              <a:t>, the code works.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7867" y="851980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if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268190" y="5417428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we have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more than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 of producer and consumer?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20DF49-56A2-5C26-D23C-5E76E18968D6}"/>
                  </a:ext>
                </a:extLst>
              </p14:cNvPr>
              <p14:cNvContentPartPr/>
              <p14:nvPr/>
            </p14:nvContentPartPr>
            <p14:xfrm>
              <a:off x="2515320" y="1847880"/>
              <a:ext cx="5698440" cy="67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20DF49-56A2-5C26-D23C-5E76E18968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5960" y="1838520"/>
                <a:ext cx="5717160" cy="69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831224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C08F0-32DB-2F4B-BB32-AA4B9B4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AF2E46-2094-1D44-8457-A6BF9FA7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2B2D1-01A2-E940-9F18-1727BF21AC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9A9E0-871C-3144-805D-921626399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83484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C6E8B-CB58-354F-995D-75DFCF99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3ABDB2-657A-2F45-B1C2-4A03F8455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4970A-711D-4C4F-9EAF-65BC22BBB8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B2CD3-9FA0-7547-8A85-6E10BB5DC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5410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There are many cases where a thread wishes to </a:t>
            </a:r>
            <a:r>
              <a:rPr lang="en-US" altLang="ko-KR" u="sng" dirty="0"/>
              <a:t>check</a:t>
            </a:r>
            <a:r>
              <a:rPr lang="en-US" altLang="ko-KR" dirty="0"/>
              <a:t> whether a </a:t>
            </a:r>
            <a:r>
              <a:rPr lang="en-US" altLang="ko-KR" b="1" dirty="0"/>
              <a:t>condition</a:t>
            </a:r>
            <a:r>
              <a:rPr lang="en-US" altLang="ko-KR" dirty="0"/>
              <a:t> is true before continuing its execution.</a:t>
            </a:r>
          </a:p>
          <a:p>
            <a:r>
              <a:rPr lang="en-US" altLang="ko-KR" dirty="0"/>
              <a:t>Example:</a:t>
            </a:r>
          </a:p>
          <a:p>
            <a:pPr lvl="1"/>
            <a:r>
              <a:rPr lang="en-US" altLang="ko-KR" dirty="0"/>
              <a:t>A parent thread might wish to check whether a child thread has </a:t>
            </a:r>
            <a:r>
              <a:rPr lang="en-US" altLang="ko-KR" i="1" dirty="0"/>
              <a:t>completed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This is often called a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join()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86342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A989C-B981-7647-8A73-20EA8378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CA0DDA-8592-C447-A942-97A7AC326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9" y="881062"/>
            <a:ext cx="76708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66377-5AE3-BE41-87FC-68162CEE6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EB093-72DF-884F-8181-9987E6103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2235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76D30-71CD-BB49-ADAE-E1C26A8D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26F29A-2B1C-7140-83DB-6BE2F00D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19" y="881062"/>
            <a:ext cx="72136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69E06-A5B1-D047-B9AC-90C1B5C31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E6720-37D4-2B41-AC78-50BF997F4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308490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4CB-4E1F-9142-8C7E-5225C811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4643C3A-08AD-1448-B77C-2E7150EC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9" y="887412"/>
            <a:ext cx="75184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8D6EB-CE8F-EC43-B513-2BC29D469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F27BA-830C-DE42-B4AA-CE813B51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02404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C7BF1-C522-0C45-B8C2-7D15EDE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E708E62-C9BC-9146-BB4B-5C9C7208B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" y="881062"/>
            <a:ext cx="73914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8395A-F221-CE46-ADAC-D568E1461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8DE8E-CAFD-E446-AC03-A7C58EFF0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0326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CA7F9-4289-2B45-82C1-A146BC54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3ED71F-B9AB-2F44-BA57-95936221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33D6B-ECA9-914D-8730-B573687BD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3C38C-3E43-1D4A-9E2D-CC143B22E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82321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B2B6-EB16-D54D-B0C7-64D20470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32DEF8F-2F09-CF4D-AA45-62775EF41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9" y="887412"/>
            <a:ext cx="75057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E9F81-8775-364E-AF79-76C937B4F5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28D5E-1C70-444F-B35F-09D4A3EE1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89516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E510-BFD0-AA41-9669-DA4BDDC2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969F6D5-FD0B-FE4F-ADDE-4099F144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9" y="881062"/>
            <a:ext cx="69977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B7D79-FB37-FA44-8784-231E8B602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F14EB-D765-D540-BFE0-871D52804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97778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686701"/>
              </p:ext>
            </p:extLst>
          </p:nvPr>
        </p:nvGraphicFramePr>
        <p:xfrm>
          <a:off x="1043609" y="908720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full; 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sneaks in 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 and 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 </a:t>
                      </a:r>
                      <a:r>
                        <a:rPr lang="en-US" altLang="ko-KR" sz="1200" b="1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oh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! No data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99EE2C-C2AC-2662-8726-E6C0068DA061}"/>
                  </a:ext>
                </a:extLst>
              </p14:cNvPr>
              <p14:cNvContentPartPr/>
              <p14:nvPr/>
            </p14:nvContentPartPr>
            <p14:xfrm>
              <a:off x="1745640" y="1369080"/>
              <a:ext cx="7386480" cy="495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99EE2C-C2AC-2662-8726-E6C0068DA0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9440" y="1352880"/>
                <a:ext cx="7418880" cy="49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C87551-84DE-4E17-EC24-52F449E35D5B}"/>
                  </a:ext>
                </a:extLst>
              </p14:cNvPr>
              <p14:cNvContentPartPr/>
              <p14:nvPr/>
            </p14:nvContentPartPr>
            <p14:xfrm>
              <a:off x="7844760" y="1863000"/>
              <a:ext cx="822600" cy="28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C87551-84DE-4E17-EC24-52F449E35D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8560" y="1846800"/>
                <a:ext cx="8550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0AAD51-5672-505F-2017-8D1A24DD251A}"/>
                  </a:ext>
                </a:extLst>
              </p14:cNvPr>
              <p14:cNvContentPartPr/>
              <p14:nvPr/>
            </p14:nvContentPartPr>
            <p14:xfrm>
              <a:off x="608040" y="1370520"/>
              <a:ext cx="8362800" cy="5153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0AAD51-5672-505F-2017-8D1A24DD25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680" y="1361160"/>
                <a:ext cx="8381520" cy="51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686802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problem arises for a simple reason:</a:t>
                </a:r>
              </a:p>
              <a:p>
                <a:pPr lvl="1"/>
                <a:r>
                  <a:rPr lang="en-US" altLang="ko-KR" dirty="0"/>
                  <a:t>After the producer woke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but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ever ran, the state of the bounded buffer </a:t>
                </a:r>
                <a:r>
                  <a:rPr lang="en-US" altLang="ko-KR" i="1" dirty="0"/>
                  <a:t>changed by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There is no guarantee that when the woken thread runs, the state will still be as desired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en-US" altLang="ko-KR" u="sng" dirty="0">
                    <a:sym typeface="Wingdings" pitchFamily="2" charset="2"/>
                  </a:rPr>
                  <a:t>Mesa semantics</a:t>
                </a:r>
                <a:r>
                  <a:rPr lang="en-US" altLang="ko-KR" dirty="0">
                    <a:sym typeface="Wingdings" pitchFamily="2" charset="2"/>
                  </a:rPr>
                  <a:t>.</a:t>
                </a:r>
              </a:p>
              <a:p>
                <a:pPr lvl="2"/>
                <a:r>
                  <a:rPr lang="en-US" altLang="ko-KR" dirty="0"/>
                  <a:t>Virtually every system ever built employs </a:t>
                </a:r>
                <a:r>
                  <a:rPr lang="en-US" altLang="ko-KR" i="1" dirty="0"/>
                  <a:t>Mesa semantics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ko-KR" altLang="en-US" dirty="0"/>
              </a:p>
              <a:p>
                <a:pPr lvl="1"/>
                <a:r>
                  <a:rPr lang="en-US" altLang="ko-KR" u="sng" dirty="0"/>
                  <a:t>Hoare semantics</a:t>
                </a:r>
                <a:r>
                  <a:rPr lang="en-US" altLang="ko-KR" dirty="0"/>
                  <a:t> provides a stronger guarantee that the woken thread will run immediately upon being woken.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61341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Consumer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wakes up and 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re-checks</a:t>
                </a:r>
                <a:r>
                  <a:rPr lang="en-US" altLang="ko-KR" dirty="0"/>
                  <a:t> the state of the shared variable.</a:t>
                </a:r>
              </a:p>
              <a:p>
                <a:pPr lvl="1"/>
                <a:r>
                  <a:rPr lang="en-US" altLang="ko-KR" dirty="0"/>
                  <a:t>If the buffer is empty, the consumer simply goes back to sleep.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88840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06110095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 Variables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256561"/>
            <a:ext cx="7632848" cy="31085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indicate we are done?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XXX how to wait for child?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5576" y="5045114"/>
            <a:ext cx="7632848" cy="738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908720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4674622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What we would like to see here is: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98764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Producer/Consumer: Single CV and 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 simple rule to remember with condition variables is to </a:t>
            </a:r>
            <a:r>
              <a:rPr lang="en-US" altLang="ko-KR" b="1" dirty="0"/>
              <a:t>always use while loops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However, this code still has a bug (</a:t>
            </a:r>
            <a:r>
              <a:rPr lang="en-US" altLang="ko-KR" i="1" dirty="0"/>
              <a:t>next page</a:t>
            </a:r>
            <a:r>
              <a:rPr lang="en-US" altLang="ko-KR" dirty="0"/>
              <a:t>).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80728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85561213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28BFA-87D5-BE40-A3BB-793E50B5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9C2B5EA-ED73-F546-BA75-15C1A032B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9" y="881062"/>
            <a:ext cx="75946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B09E4-FC0C-BE48-BD8B-83A0A3A35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1B715-304D-804E-885B-6A4EC8CC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01404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EE96F-FC7F-1D4A-A52D-9E234E03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6E8CF9-CC7B-F24A-B145-22F34903E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887412"/>
            <a:ext cx="73660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01972-C4B9-F940-A198-5D598A738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A292E-9102-2B4C-B743-AC9B1816B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69866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E81C-322E-B34B-BBE9-E59FACB0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BB9A7FE-034D-B348-B945-8508869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9" y="881062"/>
            <a:ext cx="71501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9BFC1-86CE-3A4C-90E6-1D802328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349C1-F55C-394C-999F-9116D0BF4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25348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201E5-25FC-0248-89F6-D5C52A09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0C49192-5F94-8143-AFC9-CE46EFD8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19" y="887412"/>
            <a:ext cx="72644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E1827-D7CC-EF4B-BFCE-811843E44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E08A4-22F6-0E4D-8131-006259E58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93109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CF487-EB03-1145-8092-9A8904F7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8D5F5AE-41B4-EF47-BBD6-C02BDCEBC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9" y="881062"/>
            <a:ext cx="77851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9CFBB6-F210-1749-A45E-B6589DFF0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AAF4E-0F32-3F4F-B14F-C1490CE65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07695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18ECD-3BF7-3843-AFFA-D5F2F3B4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A66E6C3-F2E8-8A42-BF1A-2AB73FF83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9" y="887412"/>
            <a:ext cx="78613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6935C-0945-3242-B52B-12556F73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6E47A-CCF9-1D4B-9493-889FFF19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881383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28CDC-26EF-1A42-BDF4-1DB8910F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3972C30-394B-EA4B-87AE-441B8EE6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9" y="887412"/>
            <a:ext cx="77343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0B55F-BADD-934D-A9CE-1BA1A6F4B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6F1D0-00AA-5E4E-BCCA-A691B1452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97495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962A-F24C-FB4F-8D36-F8289B7F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A8BE34-8F6B-0042-8CE5-25871232D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9" y="887412"/>
            <a:ext cx="81661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EDD0-DD16-6349-A872-457DB5230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9EB0E-0DDC-314C-9005-3EE6CA8E0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90485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E3563-EBD1-1F4B-B233-CC4BDB5A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0D7541-3598-5E4A-9C97-8536E087B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9" y="887412"/>
            <a:ext cx="8521700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D1783-4B7E-6740-A0C6-9E2F69E6D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C72CF-79D9-C04C-A4CA-2DAA7F17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78649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Spin-based Approach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This is hugely </a:t>
            </a:r>
            <a:r>
              <a:rPr lang="en-US" altLang="ko-KR" u="sng" dirty="0"/>
              <a:t>inefficient</a:t>
            </a:r>
            <a:r>
              <a:rPr lang="en-US" altLang="ko-KR" dirty="0"/>
              <a:t> as the parent spins and </a:t>
            </a:r>
            <a:r>
              <a:rPr lang="en-US" altLang="ko-KR" b="1" dirty="0"/>
              <a:t>wastes CPU time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744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volatile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</a:t>
            </a:r>
            <a:r>
              <a:rPr lang="en-US" altLang="zh-CN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create 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spin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</p:spTree>
    <p:extLst>
      <p:ext uri="{BB962C8B-B14F-4D97-AF65-F5344CB8AC3E}">
        <p14:creationId xmlns:p14="http://schemas.microsoft.com/office/powerpoint/2010/main" val="986698725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B0528-4151-0245-8622-4357E03C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CE3F3D-860F-7249-8127-C7C51EAA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9" y="881062"/>
            <a:ext cx="7493000" cy="54991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193E1-B70D-CC44-8B69-FB2A43D1E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F924C-1A3C-1743-B582-04A4733CE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35337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94513"/>
              </p:ext>
            </p:extLst>
          </p:nvPr>
        </p:nvGraphicFramePr>
        <p:xfrm>
          <a:off x="1043609" y="980728"/>
          <a:ext cx="6768753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Buffer now full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awoken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Must sleep (full)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Recheck condition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c4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grabs data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Oops! Woke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FA5026-C50E-DD10-49B6-45C38CCE4EC3}"/>
                  </a:ext>
                </a:extLst>
              </p14:cNvPr>
              <p14:cNvContentPartPr/>
              <p14:nvPr/>
            </p14:nvContentPartPr>
            <p14:xfrm>
              <a:off x="545040" y="5898600"/>
              <a:ext cx="5569920" cy="83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FA5026-C50E-DD10-49B6-45C38CCE4E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680" y="5889240"/>
                <a:ext cx="5588640" cy="85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11227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214313" y="880070"/>
            <a:ext cx="8786812" cy="550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A consumer should not wake other consumers, only producers, and vice-versa.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Broken Solution (Version 2) (Cont.)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532094"/>
              </p:ext>
            </p:extLst>
          </p:nvPr>
        </p:nvGraphicFramePr>
        <p:xfrm>
          <a:off x="1043609" y="980728"/>
          <a:ext cx="676875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State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Count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itchFamily="50" charset="-127"/>
                          <a:ea typeface="맑은 고딕" pitchFamily="50" charset="-127"/>
                        </a:rPr>
                        <a:t>Comment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200" i="1" dirty="0">
                          <a:latin typeface="맑은 고딕" pitchFamily="50" charset="-127"/>
                          <a:ea typeface="맑은 고딕" pitchFamily="50" charset="-127"/>
                        </a:rPr>
                        <a:t>cont.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c6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Ready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Nothing to get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Running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18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c3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Sleep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Everyone asleep …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285336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 Buffer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</a:t>
            </a:r>
            <a:r>
              <a:rPr lang="en-US" altLang="ko-KR" dirty="0">
                <a:solidFill>
                  <a:srgbClr val="FF0000"/>
                </a:solidFill>
              </a:rPr>
              <a:t>two </a:t>
            </a:r>
            <a:r>
              <a:rPr lang="en-US" altLang="ko-KR" dirty="0"/>
              <a:t>condition variables and while</a:t>
            </a:r>
          </a:p>
          <a:p>
            <a:pPr lvl="1"/>
            <a:r>
              <a:rPr lang="en-US" altLang="ko-KR" b="1" dirty="0"/>
              <a:t>Producer</a:t>
            </a:r>
            <a:r>
              <a:rPr lang="en-US" altLang="ko-KR" dirty="0"/>
              <a:t> threads wait on the condition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, and signals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Consumer</a:t>
            </a:r>
            <a:r>
              <a:rPr lang="en-US" altLang="ko-KR" dirty="0"/>
              <a:t> threads wait on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fill</a:t>
            </a:r>
            <a:r>
              <a:rPr lang="en-US" altLang="ko-KR" dirty="0"/>
              <a:t> and signal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empty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481277"/>
            <a:ext cx="7632848" cy="3323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22385587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single Buffer Producer/Consumer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24163"/>
            <a:ext cx="7632848" cy="289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Cont.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</p:spTree>
    <p:extLst>
      <p:ext uri="{BB962C8B-B14F-4D97-AF65-F5344CB8AC3E}">
        <p14:creationId xmlns:p14="http://schemas.microsoft.com/office/powerpoint/2010/main" val="469255314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More </a:t>
            </a:r>
            <a:r>
              <a:rPr lang="en-US" altLang="ko-KR" b="1" dirty="0"/>
              <a:t>concurrency</a:t>
            </a:r>
            <a:r>
              <a:rPr lang="en-US" altLang="ko-KR" dirty="0"/>
              <a:t> and </a:t>
            </a:r>
            <a:r>
              <a:rPr lang="en-US" altLang="ko-KR" b="1" dirty="0"/>
              <a:t>efficiency </a:t>
            </a:r>
            <a:r>
              <a:rPr lang="en-US" altLang="ko-KR" b="1" dirty="0">
                <a:sym typeface="Wingdings" pitchFamily="2" charset="2"/>
              </a:rPr>
              <a:t> </a:t>
            </a:r>
            <a:r>
              <a:rPr lang="en-US" altLang="ko-KR" dirty="0"/>
              <a:t>Add more buffer slots.</a:t>
            </a:r>
          </a:p>
          <a:p>
            <a:pPr lvl="1"/>
            <a:r>
              <a:rPr lang="en-US" altLang="ko-KR" dirty="0"/>
              <a:t>Allow concurrent production or consuming to take place.</a:t>
            </a:r>
          </a:p>
          <a:p>
            <a:pPr lvl="1"/>
            <a:r>
              <a:rPr lang="en-US" altLang="ko-KR" dirty="0"/>
              <a:t>Reduce context switches.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2348880"/>
            <a:ext cx="7632848" cy="37548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buffer[MAX];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count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value)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buffer[fill] = value;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count++;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get()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buffer[use];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    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MAX;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    count--;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9832" y="6090403"/>
            <a:ext cx="2858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Put and Get Routines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845185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663353"/>
            <a:ext cx="7632848" cy="3539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empty, fill;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     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(count == MAX)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(&amp;empty, 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        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p6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</a:t>
            </a:r>
          </a:p>
          <a:p>
            <a:endParaRPr lang="en-US" altLang="ko-KR" sz="14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70748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Final Producer/Consumer Solution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49001" y="4725144"/>
            <a:ext cx="7454031" cy="1224136"/>
          </a:xfrm>
        </p:spPr>
        <p:txBody>
          <a:bodyPr/>
          <a:lstStyle/>
          <a:p>
            <a:pPr lvl="1"/>
            <a:r>
              <a:rPr lang="en-US" altLang="ko-KR" dirty="0"/>
              <a:t>p2: </a:t>
            </a:r>
            <a:r>
              <a:rPr lang="en-US" altLang="ko-KR" b="1" dirty="0"/>
              <a:t>A producer</a:t>
            </a:r>
            <a:r>
              <a:rPr lang="en-US" altLang="ko-KR" dirty="0"/>
              <a:t> only sleeps if all buffers are currently filled.</a:t>
            </a:r>
          </a:p>
          <a:p>
            <a:pPr lvl="1"/>
            <a:r>
              <a:rPr lang="en-US" altLang="ko-KR" dirty="0"/>
              <a:t>c2: </a:t>
            </a:r>
            <a:r>
              <a:rPr lang="en-US" altLang="ko-KR" b="1" dirty="0"/>
              <a:t>A consumer </a:t>
            </a:r>
            <a:r>
              <a:rPr lang="en-US" altLang="ko-KR" dirty="0"/>
              <a:t>only sleeps if all buffers are currently empty.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147678"/>
            <a:ext cx="7632848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 	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  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for 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++)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(&amp;mutex);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        while (count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c2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    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(&amp;fill, 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       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= get(); 	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c4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(&amp;empty);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c5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 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c6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    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    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24" y="4023885"/>
            <a:ext cx="316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Final Working Solution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66771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wait for a condition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Condition variable</a:t>
            </a:r>
          </a:p>
          <a:p>
            <a:pPr lvl="1"/>
            <a:r>
              <a:rPr lang="en-US" altLang="ko-KR" dirty="0"/>
              <a:t>Queue of threads</a:t>
            </a:r>
          </a:p>
          <a:p>
            <a:pPr lvl="1"/>
            <a:r>
              <a:rPr lang="en-US" altLang="ko-KR" b="1" dirty="0"/>
              <a:t>Waiting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u="sng" dirty="0"/>
              <a:t>An explicit queue</a:t>
            </a:r>
            <a:r>
              <a:rPr lang="en-US" altLang="ko-KR" dirty="0"/>
              <a:t> that threads can put themselves on when some state of execution is not as desired.</a:t>
            </a:r>
          </a:p>
          <a:p>
            <a:pPr lvl="1"/>
            <a:r>
              <a:rPr lang="en-US" altLang="ko-KR" b="1" dirty="0"/>
              <a:t>Signaling</a:t>
            </a:r>
            <a:r>
              <a:rPr lang="en-US" altLang="ko-KR" dirty="0"/>
              <a:t> on the condition</a:t>
            </a:r>
          </a:p>
          <a:p>
            <a:pPr lvl="2"/>
            <a:r>
              <a:rPr lang="en-US" altLang="ko-KR" dirty="0"/>
              <a:t>Some other thread, </a:t>
            </a:r>
            <a:r>
              <a:rPr lang="en-US" altLang="ko-KR" i="1" dirty="0"/>
              <a:t>when it changes it state</a:t>
            </a:r>
            <a:r>
              <a:rPr lang="en-US" altLang="ko-KR" dirty="0"/>
              <a:t>, can wake one of those waiting threads and allow them to continue.</a:t>
            </a:r>
          </a:p>
          <a:p>
            <a:r>
              <a:rPr lang="en-US" altLang="ko-KR" dirty="0"/>
              <a:t>Three in a package</a:t>
            </a:r>
          </a:p>
          <a:p>
            <a:pPr lvl="1"/>
            <a:r>
              <a:rPr lang="en-US" altLang="ko-KR" dirty="0"/>
              <a:t>A condition variable</a:t>
            </a:r>
          </a:p>
          <a:p>
            <a:pPr lvl="1"/>
            <a:r>
              <a:rPr lang="en-US" altLang="ko-KR" dirty="0"/>
              <a:t>A state variable</a:t>
            </a:r>
          </a:p>
          <a:p>
            <a:pPr lvl="1"/>
            <a:r>
              <a:rPr lang="en-US" altLang="ko-KR" dirty="0"/>
              <a:t>A lock</a:t>
            </a:r>
            <a:r>
              <a:rPr lang="en-US" altLang="zh-CN" dirty="0"/>
              <a:t>,</a:t>
            </a:r>
            <a:r>
              <a:rPr lang="en-US" altLang="ko-KR" dirty="0"/>
              <a:t> to protect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en-US" altLang="ko-KR" dirty="0"/>
              <a:t> state variable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FB9F22-A602-25A1-3D5D-E9D0D5F66C6C}"/>
                  </a:ext>
                </a:extLst>
              </p14:cNvPr>
              <p14:cNvContentPartPr/>
              <p14:nvPr/>
            </p14:nvContentPartPr>
            <p14:xfrm>
              <a:off x="1183320" y="3114000"/>
              <a:ext cx="7477920" cy="1299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FB9F22-A602-25A1-3D5D-E9D0D5F66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960" y="3104640"/>
                <a:ext cx="7496640" cy="13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7676883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Definition and Routines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Declare condition variable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Proper initialization is required.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Operation (the POSIX calls)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The wait() call takes a </a:t>
            </a:r>
            <a:r>
              <a:rPr lang="en-US" altLang="ko-KR" u="sng" dirty="0" err="1"/>
              <a:t>mutex</a:t>
            </a:r>
            <a:r>
              <a:rPr lang="en-US" altLang="ko-KR" dirty="0"/>
              <a:t> as a parameter.</a:t>
            </a:r>
          </a:p>
          <a:p>
            <a:pPr lvl="2"/>
            <a:r>
              <a:rPr lang="en-US" altLang="ko-KR" dirty="0"/>
              <a:t>The wait() call releases the lock and puts the calling thread to sleep.</a:t>
            </a:r>
          </a:p>
          <a:p>
            <a:pPr lvl="2"/>
            <a:r>
              <a:rPr lang="en-US" altLang="ko-KR" dirty="0"/>
              <a:t>When the thread wakes up, it must re-acquire the lock.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537047"/>
            <a:ext cx="2448272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3625860"/>
            <a:ext cx="7920880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*c,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*m); 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wait()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*c);			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signal()</a:t>
            </a:r>
          </a:p>
        </p:txBody>
      </p:sp>
    </p:spTree>
    <p:extLst>
      <p:ext uri="{BB962C8B-B14F-4D97-AF65-F5344CB8AC3E}">
        <p14:creationId xmlns:p14="http://schemas.microsoft.com/office/powerpoint/2010/main" val="205116661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974333"/>
            <a:ext cx="7632848" cy="526297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 = PTHREAD_MUTEX_INITIALIZER;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 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c = PTHREAD_COND_INITIALIZER;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4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7 		done 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pthread_cond_signal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10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12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*child(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13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("child\n");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14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thr_exit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15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16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17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18 	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20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(done ==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21 		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pthread_cond_wait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(&amp;c, 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22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pthread_mutex_unlock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(&amp;m);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23 	}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030916034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908720"/>
            <a:ext cx="7632848" cy="2031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(cont.)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25 	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[]) {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26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begin\n");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27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28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(&amp;p,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29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thr_join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30 		</a:t>
            </a:r>
            <a:r>
              <a:rPr lang="en-US" altLang="ko-KR" sz="14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("parent: end\n");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31 	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32 	}</a:t>
            </a:r>
          </a:p>
        </p:txBody>
      </p:sp>
    </p:spTree>
    <p:extLst>
      <p:ext uri="{BB962C8B-B14F-4D97-AF65-F5344CB8AC3E}">
        <p14:creationId xmlns:p14="http://schemas.microsoft.com/office/powerpoint/2010/main" val="2108237799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 waiting for Child: Use a condition variable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/>
              <a:t>Parent:</a:t>
            </a:r>
          </a:p>
          <a:p>
            <a:pPr lvl="1"/>
            <a:r>
              <a:rPr lang="en-US" altLang="ko-KR" sz="1600" dirty="0"/>
              <a:t>Creates the child thread and continues running itself.</a:t>
            </a:r>
          </a:p>
          <a:p>
            <a:pPr lvl="1"/>
            <a:r>
              <a:rPr lang="en-US" altLang="ko-KR" sz="1600" dirty="0"/>
              <a:t>Calls into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thr_join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altLang="ko-KR" sz="1600" dirty="0"/>
              <a:t>to wait for the child thread to complete.</a:t>
            </a:r>
          </a:p>
          <a:p>
            <a:pPr lvl="2"/>
            <a:r>
              <a:rPr lang="en-US" altLang="ko-KR" sz="1400" dirty="0"/>
              <a:t>Acquires the lock.</a:t>
            </a:r>
          </a:p>
          <a:p>
            <a:pPr lvl="2"/>
            <a:r>
              <a:rPr lang="en-US" altLang="ko-KR" sz="1400" dirty="0"/>
              <a:t>Checks if the child is done.</a:t>
            </a:r>
          </a:p>
          <a:p>
            <a:pPr lvl="2"/>
            <a:r>
              <a:rPr lang="en-US" altLang="ko-KR" sz="1400" dirty="0"/>
              <a:t>Puts itself to sleep by calling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wait().</a:t>
            </a:r>
          </a:p>
          <a:p>
            <a:pPr lvl="2"/>
            <a:r>
              <a:rPr lang="en-US" altLang="ko-KR" sz="1400" dirty="0"/>
              <a:t>Releases the lock.</a:t>
            </a:r>
          </a:p>
          <a:p>
            <a:r>
              <a:rPr lang="en-US" altLang="ko-KR" sz="1800" b="1" dirty="0"/>
              <a:t>Child:</a:t>
            </a:r>
          </a:p>
          <a:p>
            <a:pPr lvl="1"/>
            <a:r>
              <a:rPr lang="en-US" altLang="ko-KR" sz="1600" dirty="0"/>
              <a:t>Prints the message “child”.</a:t>
            </a:r>
          </a:p>
          <a:p>
            <a:pPr lvl="1"/>
            <a:r>
              <a:rPr lang="en-US" altLang="ko-KR" sz="1600" dirty="0"/>
              <a:t>Calls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thr_exit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sz="1600" dirty="0"/>
              <a:t> to wake up the parent thread.</a:t>
            </a:r>
          </a:p>
          <a:p>
            <a:pPr lvl="2"/>
            <a:r>
              <a:rPr lang="en-US" altLang="ko-KR" sz="1400" dirty="0"/>
              <a:t>Grabs the lock;</a:t>
            </a:r>
          </a:p>
          <a:p>
            <a:pPr lvl="2"/>
            <a:r>
              <a:rPr lang="en-US" altLang="ko-KR" sz="1400" dirty="0"/>
              <a:t>Sets the state variable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done;</a:t>
            </a:r>
          </a:p>
          <a:p>
            <a:pPr lvl="2"/>
            <a:r>
              <a:rPr lang="en-US" altLang="ko-KR" sz="1400" dirty="0"/>
              <a:t>Signals the parent thus waking it.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9801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3150-revised</Template>
  <TotalTime>112179</TotalTime>
  <Words>3812</Words>
  <Application>Microsoft Macintosh PowerPoint</Application>
  <PresentationFormat>On-screen Show (4:3)</PresentationFormat>
  <Paragraphs>748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굴림</vt:lpstr>
      <vt:lpstr>HY견고딕</vt:lpstr>
      <vt:lpstr>Malgun Gothic</vt:lpstr>
      <vt:lpstr>Malgun Gothic</vt:lpstr>
      <vt:lpstr>Arial</vt:lpstr>
      <vt:lpstr>Cambria Math</vt:lpstr>
      <vt:lpstr>Courier New</vt:lpstr>
      <vt:lpstr>Helvetica Neue</vt:lpstr>
      <vt:lpstr>Wingdings</vt:lpstr>
      <vt:lpstr>3150-revised</vt:lpstr>
      <vt:lpstr>3150</vt:lpstr>
      <vt:lpstr>CSCI3150 Introduction to Operating Systems</vt:lpstr>
      <vt:lpstr>Condition Variables</vt:lpstr>
      <vt:lpstr>Condition Variables</vt:lpstr>
      <vt:lpstr>Parent waiting for child: Spin-based Approach</vt:lpstr>
      <vt:lpstr>How to wait for a condition</vt:lpstr>
      <vt:lpstr>Definition and Routines</vt:lpstr>
      <vt:lpstr>Parent waiting for child: Use a condition variable</vt:lpstr>
      <vt:lpstr>Parent waiting for Child: Use a condition variable</vt:lpstr>
      <vt:lpstr>Parent waiting for Child: Use a condition variable</vt:lpstr>
      <vt:lpstr>Why do we need the state variable?</vt:lpstr>
      <vt:lpstr>Another poor implementation</vt:lpstr>
      <vt:lpstr>The producer / consumer (bounded buffer) problem</vt:lpstr>
      <vt:lpstr>Bounded buffer</vt:lpstr>
      <vt:lpstr>The Put and Get routines (Version 1)</vt:lpstr>
      <vt:lpstr>Producer/Consumer Threads (Version 1)</vt:lpstr>
      <vt:lpstr>Producer/Consumer: Single CV and If Statement</vt:lpstr>
      <vt:lpstr>Producer/Consumer: Single CV and If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1)</vt:lpstr>
      <vt:lpstr>Thread Trace: Broken Solution (Version 1)</vt:lpstr>
      <vt:lpstr>Producer/Consumer: Single CV and While</vt:lpstr>
      <vt:lpstr>Producer/Consumer: Single CV and 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Trace: Broken Solution (Version 2)</vt:lpstr>
      <vt:lpstr>Thread Trace: Broken Solution (Version 2) (Cont.)</vt:lpstr>
      <vt:lpstr>The single Buffer Producer/Consumer Solution</vt:lpstr>
      <vt:lpstr>The single Buffer Producer/Consumer Solution</vt:lpstr>
      <vt:lpstr>The Final Producer/Consumer Solution</vt:lpstr>
      <vt:lpstr>The Final Producer/Consumer Solution (Cont.)</vt:lpstr>
      <vt:lpstr>The Final Producer/Consumer Solution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4202</cp:revision>
  <cp:lastPrinted>2019-09-09T02:10:38Z</cp:lastPrinted>
  <dcterms:created xsi:type="dcterms:W3CDTF">2011-05-01T06:09:10Z</dcterms:created>
  <dcterms:modified xsi:type="dcterms:W3CDTF">2024-09-22T08:29:55Z</dcterms:modified>
  <cp:category/>
</cp:coreProperties>
</file>